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3"/>
  </p:notesMasterIdLst>
  <p:sldIdLst>
    <p:sldId id="256" r:id="rId2"/>
    <p:sldId id="270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73" r:id="rId16"/>
    <p:sldId id="269" r:id="rId17"/>
    <p:sldId id="276" r:id="rId18"/>
    <p:sldId id="271" r:id="rId19"/>
    <p:sldId id="272" r:id="rId20"/>
    <p:sldId id="274" r:id="rId21"/>
    <p:sldId id="275" r:id="rId22"/>
  </p:sldIdLst>
  <p:sldSz cx="9144000" cy="6858000" type="screen4x3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38" d="100"/>
          <a:sy n="38" d="100"/>
        </p:scale>
        <p:origin x="-756" y="-11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/>
          <a:lstStyle>
            <a:lvl1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en-US" sz="1200" b="0" i="0" u="none" strike="noStrike" kern="1200" cap="none" spc="0" baseline="0">
                <a:solidFill>
                  <a:srgbClr val="000000"/>
                </a:solidFill>
                <a:uFillTx/>
                <a:latin typeface="Calibri"/>
              </a:defRPr>
            </a:lvl1pPr>
          </a:lstStyle>
          <a:p>
            <a:pPr lvl="0"/>
            <a:endParaRPr lang="en-US"/>
          </a:p>
        </p:txBody>
      </p:sp>
      <p:sp>
        <p:nvSpPr>
          <p:cNvPr id="3" name="Datumsplatzhalter 2"/>
          <p:cNvSpPr txBox="1">
            <a:spLocks noGrp="1"/>
          </p:cNvSpPr>
          <p:nvPr>
            <p:ph type="dt" idx="1"/>
          </p:nvPr>
        </p:nvSpPr>
        <p:spPr>
          <a:xfrm>
            <a:off x="3884608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/>
          <a:lstStyle>
            <a:lvl1pPr marL="0" marR="0" lvl="0" indent="0" algn="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en-US" sz="1200" b="0" i="0" u="none" strike="noStrike" kern="1200" cap="none" spc="0" baseline="0">
                <a:solidFill>
                  <a:srgbClr val="000000"/>
                </a:solidFill>
                <a:uFillTx/>
                <a:latin typeface="Calibri"/>
              </a:defRPr>
            </a:lvl1pPr>
          </a:lstStyle>
          <a:p>
            <a:pPr lvl="0"/>
            <a:fld id="{88DB3F9D-0305-4BFA-A6FD-A9D24957D3AA}" type="datetime1">
              <a:rPr lang="en-US"/>
              <a:pPr lvl="0"/>
              <a:t>1/24/2013</a:t>
            </a:fld>
            <a:endParaRPr lang="en-US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1">
            <a:solidFill>
              <a:srgbClr val="000000"/>
            </a:solidFill>
            <a:prstDash val="solid"/>
          </a:ln>
        </p:spPr>
      </p:sp>
      <p:sp>
        <p:nvSpPr>
          <p:cNvPr id="5" name="Notizenplatzhalter 4"/>
          <p:cNvSpPr txBox="1"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/>
          </a:p>
        </p:txBody>
      </p:sp>
      <p:sp>
        <p:nvSpPr>
          <p:cNvPr id="6" name="Fußzeilenplatzhalter 5"/>
          <p:cNvSpPr txBox="1">
            <a:spLocks noGrp="1"/>
          </p:cNvSpPr>
          <p:nvPr>
            <p:ph type="ftr" sz="quarter" idx="4"/>
          </p:nvPr>
        </p:nvSpPr>
        <p:spPr>
          <a:xfrm>
            <a:off x="0" y="8685208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b" anchorCtr="0" compatLnSpc="1"/>
          <a:lstStyle>
            <a:lvl1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en-US" sz="1200" b="0" i="0" u="none" strike="noStrike" kern="1200" cap="none" spc="0" baseline="0">
                <a:solidFill>
                  <a:srgbClr val="000000"/>
                </a:solidFill>
                <a:uFillTx/>
                <a:latin typeface="Calibri"/>
              </a:defRPr>
            </a:lvl1pPr>
          </a:lstStyle>
          <a:p>
            <a:pPr lvl="0"/>
            <a:endParaRPr lang="en-US"/>
          </a:p>
        </p:txBody>
      </p:sp>
      <p:sp>
        <p:nvSpPr>
          <p:cNvPr id="7" name="Foliennummernplatzhalter 6"/>
          <p:cNvSpPr txBox="1">
            <a:spLocks noGrp="1"/>
          </p:cNvSpPr>
          <p:nvPr>
            <p:ph type="sldNum" sz="quarter" idx="5"/>
          </p:nvPr>
        </p:nvSpPr>
        <p:spPr>
          <a:xfrm>
            <a:off x="3884608" y="8685208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b" anchorCtr="0" compatLnSpc="1"/>
          <a:lstStyle>
            <a:lvl1pPr marL="0" marR="0" lvl="0" indent="0" algn="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en-US" sz="1200" b="0" i="0" u="none" strike="noStrike" kern="1200" cap="none" spc="0" baseline="0">
                <a:solidFill>
                  <a:srgbClr val="000000"/>
                </a:solidFill>
                <a:uFillTx/>
                <a:latin typeface="Calibri"/>
              </a:defRPr>
            </a:lvl1pPr>
          </a:lstStyle>
          <a:p>
            <a:pPr lvl="0"/>
            <a:fld id="{D31C203F-AC09-4B86-BDFD-62044734ECB4}" type="slidenum"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63354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marR="0" lvl="0" indent="0" algn="l" defTabSz="914400" rtl="0" fontAlgn="auto" hangingPunct="1">
      <a:lnSpc>
        <a:spcPct val="100000"/>
      </a:lnSpc>
      <a:spcBef>
        <a:spcPts val="0"/>
      </a:spcBef>
      <a:spcAft>
        <a:spcPts val="0"/>
      </a:spcAft>
      <a:buNone/>
      <a:tabLst/>
      <a:defRPr lang="de-DE" sz="1200" b="0" i="0" u="none" strike="noStrike" kern="1200" cap="none" spc="0" baseline="0">
        <a:solidFill>
          <a:srgbClr val="000000"/>
        </a:solidFill>
        <a:uFillTx/>
        <a:latin typeface="Calibri"/>
      </a:defRPr>
    </a:lvl1pPr>
    <a:lvl2pPr marL="457200" marR="0" lvl="1" indent="0" algn="l" defTabSz="914400" rtl="0" fontAlgn="auto" hangingPunct="1">
      <a:lnSpc>
        <a:spcPct val="100000"/>
      </a:lnSpc>
      <a:spcBef>
        <a:spcPts val="0"/>
      </a:spcBef>
      <a:spcAft>
        <a:spcPts val="0"/>
      </a:spcAft>
      <a:buNone/>
      <a:tabLst/>
      <a:defRPr lang="de-DE" sz="1200" b="0" i="0" u="none" strike="noStrike" kern="1200" cap="none" spc="0" baseline="0">
        <a:solidFill>
          <a:srgbClr val="000000"/>
        </a:solidFill>
        <a:uFillTx/>
        <a:latin typeface="Calibri"/>
      </a:defRPr>
    </a:lvl2pPr>
    <a:lvl3pPr marL="914400" marR="0" lvl="2" indent="0" algn="l" defTabSz="914400" rtl="0" fontAlgn="auto" hangingPunct="1">
      <a:lnSpc>
        <a:spcPct val="100000"/>
      </a:lnSpc>
      <a:spcBef>
        <a:spcPts val="0"/>
      </a:spcBef>
      <a:spcAft>
        <a:spcPts val="0"/>
      </a:spcAft>
      <a:buNone/>
      <a:tabLst/>
      <a:defRPr lang="de-DE" sz="1200" b="0" i="0" u="none" strike="noStrike" kern="1200" cap="none" spc="0" baseline="0">
        <a:solidFill>
          <a:srgbClr val="000000"/>
        </a:solidFill>
        <a:uFillTx/>
        <a:latin typeface="Calibri"/>
      </a:defRPr>
    </a:lvl3pPr>
    <a:lvl4pPr marL="1371600" marR="0" lvl="3" indent="0" algn="l" defTabSz="914400" rtl="0" fontAlgn="auto" hangingPunct="1">
      <a:lnSpc>
        <a:spcPct val="100000"/>
      </a:lnSpc>
      <a:spcBef>
        <a:spcPts val="0"/>
      </a:spcBef>
      <a:spcAft>
        <a:spcPts val="0"/>
      </a:spcAft>
      <a:buNone/>
      <a:tabLst/>
      <a:defRPr lang="de-DE" sz="1200" b="0" i="0" u="none" strike="noStrike" kern="1200" cap="none" spc="0" baseline="0">
        <a:solidFill>
          <a:srgbClr val="000000"/>
        </a:solidFill>
        <a:uFillTx/>
        <a:latin typeface="Calibri"/>
      </a:defRPr>
    </a:lvl4pPr>
    <a:lvl5pPr marL="1828800" marR="0" lvl="4" indent="0" algn="l" defTabSz="914400" rtl="0" fontAlgn="auto" hangingPunct="1">
      <a:lnSpc>
        <a:spcPct val="100000"/>
      </a:lnSpc>
      <a:spcBef>
        <a:spcPts val="0"/>
      </a:spcBef>
      <a:spcAft>
        <a:spcPts val="0"/>
      </a:spcAft>
      <a:buNone/>
      <a:tabLst/>
      <a:defRPr lang="de-DE" sz="1200" b="0" i="0" u="none" strike="noStrike" kern="1200" cap="none" spc="0" baseline="0">
        <a:solidFill>
          <a:srgbClr val="000000"/>
        </a:solidFill>
        <a:uFillTx/>
        <a:latin typeface="Calibri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 txBox="1"/>
          <p:nvPr/>
        </p:nvSpPr>
        <p:spPr>
          <a:xfrm>
            <a:off x="3884608" y="8685208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b" anchorCtr="0" compatLnSpc="1"/>
          <a:lstStyle/>
          <a:p>
            <a:pPr marL="0" marR="0" lvl="0" indent="0" algn="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F8738AD7-7A07-42DF-A873-8100CD2AF84C}" type="slidenum">
              <a:t>4</a:t>
            </a:fld>
            <a:endParaRPr lang="en-US" sz="1200" b="0" i="0" u="none" strike="noStrike" kern="1200" cap="none" spc="0" baseline="0">
              <a:solidFill>
                <a:srgbClr val="000000"/>
              </a:solidFill>
              <a:uFillTx/>
              <a:latin typeface="Calibri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folie">
    <p:bg>
      <p:bgPr>
        <a:gradFill>
          <a:gsLst>
            <a:gs pos="0">
              <a:srgbClr val="C0C5D3"/>
            </a:gs>
            <a:gs pos="100000">
              <a:srgbClr val="C0C5D3"/>
            </a:gs>
          </a:gsLst>
          <a:path path="circle">
            <a:fillToRect l="10000" t="-25000" r="90000" b="125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eck 8"/>
          <p:cNvSpPr/>
          <p:nvPr/>
        </p:nvSpPr>
        <p:spPr>
          <a:xfrm>
            <a:off x="0" y="0"/>
            <a:ext cx="9144000" cy="5135425"/>
          </a:xfrm>
          <a:prstGeom prst="rect">
            <a:avLst/>
          </a:prstGeom>
          <a:solidFill>
            <a:srgbClr val="000000"/>
          </a:solidFill>
          <a:ln>
            <a:noFill/>
            <a:prstDash val="solid"/>
          </a:ln>
        </p:spPr>
        <p:txBody>
          <a:bodyPr vert="horz" wrap="square" lIns="91440" tIns="45720" rIns="91440" bIns="45720" anchor="ctr" anchorCtr="1" compatLnSpc="1"/>
          <a:lstStyle/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800" b="0" i="0" u="none" strike="noStrike" kern="1200" cap="none" spc="0" baseline="0">
              <a:solidFill>
                <a:srgbClr val="FFFFFF"/>
              </a:solidFill>
              <a:uFillTx/>
              <a:latin typeface="Corbel"/>
            </a:endParaRPr>
          </a:p>
        </p:txBody>
      </p:sp>
      <p:sp>
        <p:nvSpPr>
          <p:cNvPr id="3" name="Titel 1"/>
          <p:cNvSpPr txBox="1">
            <a:spLocks noGrp="1"/>
          </p:cNvSpPr>
          <p:nvPr>
            <p:ph type="ctrTitle"/>
          </p:nvPr>
        </p:nvSpPr>
        <p:spPr>
          <a:xfrm>
            <a:off x="685800" y="3355848"/>
            <a:ext cx="8077196" cy="1673352"/>
          </a:xfrm>
        </p:spPr>
        <p:txBody>
          <a:bodyPr tIns="0" bIns="0" anchor="t"/>
          <a:lstStyle>
            <a:lvl1pPr>
              <a:defRPr sz="4700"/>
            </a:lvl1pPr>
          </a:lstStyle>
          <a:p>
            <a:pPr lvl="0"/>
            <a:r>
              <a:rPr lang="de-DE"/>
              <a:t>Titelmasterformat durch Klicken bearbeiten</a:t>
            </a:r>
            <a:endParaRPr lang="en-US"/>
          </a:p>
        </p:txBody>
      </p:sp>
      <p:sp>
        <p:nvSpPr>
          <p:cNvPr id="4" name="Untertitel 2"/>
          <p:cNvSpPr txBox="1">
            <a:spLocks noGrp="1"/>
          </p:cNvSpPr>
          <p:nvPr>
            <p:ph type="subTitle" idx="1"/>
          </p:nvPr>
        </p:nvSpPr>
        <p:spPr>
          <a:xfrm>
            <a:off x="685800" y="1828800"/>
            <a:ext cx="8077196" cy="1499616"/>
          </a:xfrm>
        </p:spPr>
        <p:txBody>
          <a:bodyPr lIns="118872" tIns="0" rIns="45720" bIns="0" anchor="b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</a:lstStyle>
          <a:p>
            <a:pPr lvl="0"/>
            <a:r>
              <a:rPr lang="de-DE"/>
              <a:t>Formatvorlage des Untertitelmasters durch Klicken bearbeiten</a:t>
            </a:r>
            <a:endParaRPr lang="en-US"/>
          </a:p>
        </p:txBody>
      </p:sp>
      <p:sp>
        <p:nvSpPr>
          <p:cNvPr id="5" name="Datumsplatzhalter 3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 lvl="0"/>
            <a:fld id="{FEA643D0-A1CA-4129-85CB-527A34B5E7BC}" type="datetime1">
              <a:rPr lang="en-US"/>
              <a:pPr lvl="0"/>
              <a:t>1/24/2013</a:t>
            </a:fld>
            <a:endParaRPr lang="en-US"/>
          </a:p>
        </p:txBody>
      </p:sp>
      <p:sp>
        <p:nvSpPr>
          <p:cNvPr id="6" name="Fußzeilenplatzhalter 4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 lvl="0"/>
            <a:endParaRPr lang="en-US"/>
          </a:p>
        </p:txBody>
      </p:sp>
      <p:sp>
        <p:nvSpPr>
          <p:cNvPr id="7" name="Foliennummernplatzhalter 5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 lvl="0"/>
            <a:fld id="{68BBDF43-A943-422A-8D7E-B1AF4A189498}" type="slidenum">
              <a:t>‹Nr.›</a:t>
            </a:fld>
            <a:endParaRPr lang="en-US"/>
          </a:p>
        </p:txBody>
      </p:sp>
      <p:sp>
        <p:nvSpPr>
          <p:cNvPr id="8" name="Rechteck 9"/>
          <p:cNvSpPr/>
          <p:nvPr/>
        </p:nvSpPr>
        <p:spPr>
          <a:xfrm>
            <a:off x="0" y="5128330"/>
            <a:ext cx="9144000" cy="45720"/>
          </a:xfrm>
          <a:prstGeom prst="rect">
            <a:avLst/>
          </a:prstGeom>
          <a:solidFill>
            <a:srgbClr val="FFFFFF"/>
          </a:solidFill>
          <a:ln>
            <a:noFill/>
            <a:prstDash val="solid"/>
          </a:ln>
          <a:effectLst>
            <a:outerShdw dist="10158" dir="5400000" algn="tl">
              <a:srgbClr val="000000">
                <a:alpha val="60000"/>
              </a:srgbClr>
            </a:outerShdw>
          </a:effectLst>
        </p:spPr>
        <p:txBody>
          <a:bodyPr vert="horz" wrap="square" lIns="91440" tIns="45720" rIns="91440" bIns="45720" anchor="ctr" anchorCtr="1" compatLnSpc="1"/>
          <a:lstStyle/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800" b="0" i="0" u="none" strike="noStrike" kern="1200" cap="none" spc="0" baseline="0">
              <a:solidFill>
                <a:srgbClr val="FFFFFF"/>
              </a:solidFill>
              <a:uFillTx/>
              <a:latin typeface="Corbel"/>
            </a:endParaRPr>
          </a:p>
        </p:txBody>
      </p:sp>
    </p:spTree>
    <p:extLst>
      <p:ext uri="{BB962C8B-B14F-4D97-AF65-F5344CB8AC3E}">
        <p14:creationId xmlns:p14="http://schemas.microsoft.com/office/powerpoint/2010/main" val="29375819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de-DE"/>
              <a:t>Titelmasterformat durch Klicken bearbeiten</a:t>
            </a:r>
            <a:endParaRPr lang="en-US"/>
          </a:p>
        </p:txBody>
      </p:sp>
      <p:sp>
        <p:nvSpPr>
          <p:cNvPr id="3" name="Vertikaler Textplatzhalter 2"/>
          <p:cNvSpPr txBox="1"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/>
          </a:p>
        </p:txBody>
      </p:sp>
      <p:sp>
        <p:nvSpPr>
          <p:cNvPr id="4" name="Datumsplatzhalter 3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E01A6E25-957B-4497-999E-E7529380EBA6}" type="datetime1">
              <a:rPr lang="en-US"/>
              <a:pPr lvl="0"/>
              <a:t>1/24/2013</a:t>
            </a:fld>
            <a:endParaRPr lang="en-US"/>
          </a:p>
        </p:txBody>
      </p:sp>
      <p:sp>
        <p:nvSpPr>
          <p:cNvPr id="5" name="Fußzeilenplatzhalter 4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  <p:sp>
        <p:nvSpPr>
          <p:cNvPr id="6" name="Foliennummernplatzhalter 5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F27DFAA0-EB22-4018-B038-7AE0E0845FDD}" type="slidenum"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89830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eck 8"/>
          <p:cNvSpPr/>
          <p:nvPr/>
        </p:nvSpPr>
        <p:spPr>
          <a:xfrm>
            <a:off x="6598923" y="0"/>
            <a:ext cx="45720" cy="6858000"/>
          </a:xfrm>
          <a:prstGeom prst="rect">
            <a:avLst/>
          </a:prstGeom>
          <a:solidFill>
            <a:srgbClr val="FFFFFF"/>
          </a:solidFill>
          <a:ln>
            <a:noFill/>
            <a:prstDash val="solid"/>
          </a:ln>
          <a:effectLst>
            <a:outerShdw dist="10158" dir="10800000" algn="tl">
              <a:srgbClr val="000000">
                <a:alpha val="60000"/>
              </a:srgbClr>
            </a:outerShdw>
          </a:effectLst>
        </p:spPr>
        <p:txBody>
          <a:bodyPr vert="horz" wrap="square" lIns="91440" tIns="45720" rIns="91440" bIns="45720" anchor="ctr" anchorCtr="1" compatLnSpc="1"/>
          <a:lstStyle/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800" b="0" i="0" u="none" strike="noStrike" kern="1200" cap="none" spc="0" baseline="0">
              <a:solidFill>
                <a:srgbClr val="FFFFFF"/>
              </a:solidFill>
              <a:uFillTx/>
              <a:latin typeface="Corbel"/>
            </a:endParaRPr>
          </a:p>
        </p:txBody>
      </p:sp>
      <p:sp>
        <p:nvSpPr>
          <p:cNvPr id="3" name="Rechteck 7"/>
          <p:cNvSpPr/>
          <p:nvPr/>
        </p:nvSpPr>
        <p:spPr>
          <a:xfrm>
            <a:off x="6647688" y="0"/>
            <a:ext cx="2514600" cy="6858000"/>
          </a:xfrm>
          <a:prstGeom prst="rect">
            <a:avLst/>
          </a:prstGeom>
          <a:solidFill>
            <a:srgbClr val="000000"/>
          </a:solidFill>
          <a:ln>
            <a:noFill/>
            <a:prstDash val="solid"/>
          </a:ln>
        </p:spPr>
        <p:txBody>
          <a:bodyPr vert="horz" wrap="square" lIns="91440" tIns="45720" rIns="91440" bIns="45720" anchor="ctr" anchorCtr="1" compatLnSpc="1"/>
          <a:lstStyle/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800" b="0" i="0" u="none" strike="noStrike" kern="1200" cap="none" spc="0" baseline="0">
              <a:solidFill>
                <a:srgbClr val="FFFFFF"/>
              </a:solidFill>
              <a:uFillTx/>
              <a:latin typeface="Corbel"/>
            </a:endParaRPr>
          </a:p>
        </p:txBody>
      </p:sp>
      <p:sp>
        <p:nvSpPr>
          <p:cNvPr id="4" name="Vertikaler Titel 1"/>
          <p:cNvSpPr txBox="1">
            <a:spLocks noGrp="1"/>
          </p:cNvSpPr>
          <p:nvPr>
            <p:ph type="title" orient="vert"/>
          </p:nvPr>
        </p:nvSpPr>
        <p:spPr>
          <a:xfrm>
            <a:off x="6781803" y="274640"/>
            <a:ext cx="1904996" cy="5851529"/>
          </a:xfrm>
        </p:spPr>
        <p:txBody>
          <a:bodyPr vert="eaVert"/>
          <a:lstStyle>
            <a:lvl1pPr>
              <a:defRPr/>
            </a:lvl1pPr>
          </a:lstStyle>
          <a:p>
            <a:pPr lvl="0"/>
            <a:r>
              <a:rPr lang="de-DE"/>
              <a:t>Titelmasterformat durch Klicken bearbeiten</a:t>
            </a:r>
            <a:endParaRPr lang="en-US"/>
          </a:p>
        </p:txBody>
      </p:sp>
      <p:sp>
        <p:nvSpPr>
          <p:cNvPr id="5" name="Vertikaler Textplatzhalter 2"/>
          <p:cNvSpPr txBox="1">
            <a:spLocks noGrp="1"/>
          </p:cNvSpPr>
          <p:nvPr>
            <p:ph type="body" orient="vert" idx="1"/>
          </p:nvPr>
        </p:nvSpPr>
        <p:spPr>
          <a:xfrm>
            <a:off x="457200" y="304796"/>
            <a:ext cx="6019796" cy="5851529"/>
          </a:xfrm>
        </p:spPr>
        <p:txBody>
          <a:bodyPr vert="eaVert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/>
          </a:p>
        </p:txBody>
      </p:sp>
      <p:sp>
        <p:nvSpPr>
          <p:cNvPr id="6" name="Datumsplatzhalter 3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BD4D7B1C-0A17-40D1-AA7B-9FC11B775C45}" type="datetime1">
              <a:rPr lang="en-US"/>
              <a:pPr lvl="0"/>
              <a:t>1/24/2013</a:t>
            </a:fld>
            <a:endParaRPr lang="en-US"/>
          </a:p>
        </p:txBody>
      </p:sp>
      <p:sp>
        <p:nvSpPr>
          <p:cNvPr id="7" name="Fußzeilenplatzhalter 4"/>
          <p:cNvSpPr txBox="1">
            <a:spLocks noGrp="1"/>
          </p:cNvSpPr>
          <p:nvPr>
            <p:ph type="ftr" sz="quarter" idx="9"/>
          </p:nvPr>
        </p:nvSpPr>
        <p:spPr>
          <a:xfrm>
            <a:off x="2640595" y="6377455"/>
            <a:ext cx="3836401" cy="365129"/>
          </a:xfrm>
        </p:spPr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  <p:sp>
        <p:nvSpPr>
          <p:cNvPr id="8" name="Foliennummernplatzhalter 5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2EDDB009-E74D-4D3F-B711-984588352525}" type="slidenum"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89487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 txBox="1">
            <a:spLocks noGrp="1"/>
          </p:cNvSpPr>
          <p:nvPr>
            <p:ph type="title"/>
          </p:nvPr>
        </p:nvSpPr>
        <p:spPr>
          <a:xfrm>
            <a:off x="457200" y="155448"/>
            <a:ext cx="8229600" cy="1252728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de-DE"/>
              <a:t>Titelmasterformat durch Klicken bearbeiten</a:t>
            </a:r>
            <a:endParaRPr lang="en-US"/>
          </a:p>
        </p:txBody>
      </p:sp>
      <p:sp>
        <p:nvSpPr>
          <p:cNvPr id="3" name="Inhaltsplatzhalter 2"/>
          <p:cNvSpPr txBox="1">
            <a:spLocks noGrp="1"/>
          </p:cNvSpPr>
          <p:nvPr>
            <p:ph idx="1"/>
          </p:nvPr>
        </p:nvSpPr>
        <p:spPr/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/>
          </a:p>
        </p:txBody>
      </p:sp>
      <p:sp>
        <p:nvSpPr>
          <p:cNvPr id="4" name="Datumsplatzhalter 3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F4529155-3829-4028-A6FB-2D981F22E8C5}" type="datetime1">
              <a:rPr lang="en-US"/>
              <a:pPr lvl="0"/>
              <a:t>1/24/2013</a:t>
            </a:fld>
            <a:endParaRPr lang="en-US"/>
          </a:p>
        </p:txBody>
      </p:sp>
      <p:sp>
        <p:nvSpPr>
          <p:cNvPr id="5" name="Fußzeilenplatzhalter 4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  <p:sp>
        <p:nvSpPr>
          <p:cNvPr id="6" name="Foliennummernplatzhalter 5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850F01A0-9EB1-4C69-83A1-FAD65EEC1419}" type="slidenum"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51745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Abschnitts">
    <p:bg>
      <p:bgPr>
        <a:gradFill>
          <a:gsLst>
            <a:gs pos="0">
              <a:srgbClr val="C0C5D3"/>
            </a:gs>
            <a:gs pos="100000">
              <a:srgbClr val="C0C5D3"/>
            </a:gs>
          </a:gsLst>
          <a:path path="circle">
            <a:fillToRect l="10000" t="-25000" r="90000" b="125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eck 8"/>
          <p:cNvSpPr/>
          <p:nvPr/>
        </p:nvSpPr>
        <p:spPr>
          <a:xfrm>
            <a:off x="0" y="0"/>
            <a:ext cx="9144000" cy="2602519"/>
          </a:xfrm>
          <a:prstGeom prst="rect">
            <a:avLst/>
          </a:prstGeom>
          <a:solidFill>
            <a:srgbClr val="000000"/>
          </a:solidFill>
          <a:ln>
            <a:noFill/>
            <a:prstDash val="solid"/>
          </a:ln>
        </p:spPr>
        <p:txBody>
          <a:bodyPr vert="horz" wrap="square" lIns="91440" tIns="45720" rIns="91440" bIns="45720" anchor="ctr" anchorCtr="1" compatLnSpc="1"/>
          <a:lstStyle/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800" b="0" i="0" u="none" strike="noStrike" kern="1200" cap="none" spc="0" baseline="0">
              <a:solidFill>
                <a:srgbClr val="FFFFFF"/>
              </a:solidFill>
              <a:uFillTx/>
              <a:latin typeface="Corbel"/>
            </a:endParaRPr>
          </a:p>
        </p:txBody>
      </p:sp>
      <p:sp>
        <p:nvSpPr>
          <p:cNvPr id="3" name="Rechteck 11"/>
          <p:cNvSpPr/>
          <p:nvPr/>
        </p:nvSpPr>
        <p:spPr>
          <a:xfrm>
            <a:off x="0" y="2602519"/>
            <a:ext cx="9144000" cy="45720"/>
          </a:xfrm>
          <a:prstGeom prst="rect">
            <a:avLst/>
          </a:prstGeom>
          <a:solidFill>
            <a:srgbClr val="FFFFFF"/>
          </a:solidFill>
          <a:ln>
            <a:noFill/>
            <a:prstDash val="solid"/>
          </a:ln>
          <a:effectLst>
            <a:outerShdw dist="10158" dir="5400000" algn="tl">
              <a:srgbClr val="000000">
                <a:alpha val="60000"/>
              </a:srgbClr>
            </a:outerShdw>
          </a:effectLst>
        </p:spPr>
        <p:txBody>
          <a:bodyPr vert="horz" wrap="square" lIns="91440" tIns="45720" rIns="91440" bIns="45720" anchor="ctr" anchorCtr="1" compatLnSpc="1"/>
          <a:lstStyle/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800" b="0" i="0" u="none" strike="noStrike" kern="1200" cap="none" spc="0" baseline="0">
              <a:solidFill>
                <a:srgbClr val="FFFFFF"/>
              </a:solidFill>
              <a:uFillTx/>
              <a:latin typeface="Corbel"/>
            </a:endParaRPr>
          </a:p>
        </p:txBody>
      </p:sp>
      <p:sp>
        <p:nvSpPr>
          <p:cNvPr id="4" name="Titel 1"/>
          <p:cNvSpPr txBox="1">
            <a:spLocks noGrp="1"/>
          </p:cNvSpPr>
          <p:nvPr>
            <p:ph type="title"/>
          </p:nvPr>
        </p:nvSpPr>
        <p:spPr>
          <a:xfrm>
            <a:off x="749808" y="118872"/>
            <a:ext cx="8013188" cy="1636776"/>
          </a:xfrm>
        </p:spPr>
        <p:txBody>
          <a:bodyPr tIns="0" rIns="91440" bIns="0" anchor="b"/>
          <a:lstStyle>
            <a:lvl1pPr>
              <a:defRPr sz="4700"/>
            </a:lvl1pPr>
          </a:lstStyle>
          <a:p>
            <a:pPr lvl="0"/>
            <a:r>
              <a:rPr lang="de-DE"/>
              <a:t>Titelmasterformat durch Klicken bearbeiten</a:t>
            </a:r>
            <a:endParaRPr lang="en-US"/>
          </a:p>
        </p:txBody>
      </p:sp>
      <p:sp>
        <p:nvSpPr>
          <p:cNvPr id="5" name="Textplatzhalter 2"/>
          <p:cNvSpPr txBox="1">
            <a:spLocks noGrp="1"/>
          </p:cNvSpPr>
          <p:nvPr>
            <p:ph type="body" idx="1"/>
          </p:nvPr>
        </p:nvSpPr>
        <p:spPr>
          <a:xfrm>
            <a:off x="740664" y="1828800"/>
            <a:ext cx="8022332" cy="685800"/>
          </a:xfrm>
        </p:spPr>
        <p:txBody>
          <a:bodyPr lIns="146304" tIns="0" rIns="45720" bIns="0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6" name="Datumsplatzhalter 3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 lvl="0"/>
            <a:fld id="{52F002FE-9227-4B25-9D19-7CB81A771B62}" type="datetime1">
              <a:rPr lang="en-US"/>
              <a:pPr lvl="0"/>
              <a:t>1/24/2013</a:t>
            </a:fld>
            <a:endParaRPr lang="en-US"/>
          </a:p>
        </p:txBody>
      </p:sp>
      <p:sp>
        <p:nvSpPr>
          <p:cNvPr id="7" name="Fußzeilenplatzhalter 4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 lvl="0"/>
            <a:endParaRPr lang="en-US"/>
          </a:p>
        </p:txBody>
      </p:sp>
      <p:sp>
        <p:nvSpPr>
          <p:cNvPr id="8" name="Foliennummernplatzhalter 5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 lvl="0"/>
            <a:fld id="{94F95177-A9B0-405F-B6C5-88F23AA24A7F}" type="slidenum"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79253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de-DE"/>
              <a:t>Titelmasterformat durch Klicken bearbeiten</a:t>
            </a:r>
            <a:endParaRPr lang="en-US"/>
          </a:p>
        </p:txBody>
      </p:sp>
      <p:sp>
        <p:nvSpPr>
          <p:cNvPr id="3" name="Inhaltsplatzhalter 2"/>
          <p:cNvSpPr txBox="1">
            <a:spLocks noGrp="1"/>
          </p:cNvSpPr>
          <p:nvPr>
            <p:ph idx="1"/>
          </p:nvPr>
        </p:nvSpPr>
        <p:spPr>
          <a:xfrm>
            <a:off x="457200" y="1773936"/>
            <a:ext cx="4038603" cy="4623819"/>
          </a:xfrm>
        </p:spPr>
        <p:txBody>
          <a:bodyPr lIns="91440"/>
          <a:lstStyle>
            <a:lvl1pPr>
              <a:defRPr sz="2800"/>
            </a:lvl1pPr>
            <a:lvl2pPr>
              <a:spcBef>
                <a:spcPts val="600"/>
              </a:spcBef>
              <a:defRPr sz="2400"/>
            </a:lvl2pPr>
            <a:lvl3pPr>
              <a:spcBef>
                <a:spcPts val="500"/>
              </a:spcBef>
              <a:defRPr sz="2000"/>
            </a:lvl3pPr>
            <a:lvl4pPr>
              <a:spcBef>
                <a:spcPts val="400"/>
              </a:spcBef>
              <a:defRPr sz="1800"/>
            </a:lvl4pPr>
            <a:lvl5pPr>
              <a:spcBef>
                <a:spcPts val="400"/>
              </a:spcBef>
              <a:defRPr sz="1800"/>
            </a:lvl5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/>
          </a:p>
        </p:txBody>
      </p:sp>
      <p:sp>
        <p:nvSpPr>
          <p:cNvPr id="4" name="Inhaltsplatzhalter 3"/>
          <p:cNvSpPr txBox="1">
            <a:spLocks noGrp="1"/>
          </p:cNvSpPr>
          <p:nvPr>
            <p:ph idx="2"/>
          </p:nvPr>
        </p:nvSpPr>
        <p:spPr>
          <a:xfrm>
            <a:off x="4648196" y="1773936"/>
            <a:ext cx="4038603" cy="4623819"/>
          </a:xfrm>
        </p:spPr>
        <p:txBody>
          <a:bodyPr/>
          <a:lstStyle>
            <a:lvl1pPr>
              <a:defRPr sz="2800"/>
            </a:lvl1pPr>
            <a:lvl2pPr>
              <a:spcBef>
                <a:spcPts val="600"/>
              </a:spcBef>
              <a:defRPr sz="2400"/>
            </a:lvl2pPr>
            <a:lvl3pPr>
              <a:spcBef>
                <a:spcPts val="500"/>
              </a:spcBef>
              <a:defRPr sz="2000"/>
            </a:lvl3pPr>
            <a:lvl4pPr>
              <a:spcBef>
                <a:spcPts val="400"/>
              </a:spcBef>
              <a:defRPr sz="1800"/>
            </a:lvl4pPr>
            <a:lvl5pPr>
              <a:spcBef>
                <a:spcPts val="400"/>
              </a:spcBef>
              <a:defRPr sz="1800"/>
            </a:lvl5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/>
          </a:p>
        </p:txBody>
      </p:sp>
      <p:sp>
        <p:nvSpPr>
          <p:cNvPr id="5" name="Datumsplatzhalter 4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2A2E4194-9A13-4F29-B7E6-4E25A3DB8DFB}" type="datetime1">
              <a:rPr lang="en-US"/>
              <a:pPr lvl="0"/>
              <a:t>1/24/2013</a:t>
            </a:fld>
            <a:endParaRPr lang="en-US"/>
          </a:p>
        </p:txBody>
      </p:sp>
      <p:sp>
        <p:nvSpPr>
          <p:cNvPr id="6" name="Fußzeilenplatzhalter 5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  <p:sp>
        <p:nvSpPr>
          <p:cNvPr id="7" name="Foliennummernplatzhalter 6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625565EE-F04D-4677-A405-D09A35BDED46}" type="slidenum"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09984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de-DE"/>
              <a:t>Titelmasterformat durch Klicken bearbeiten</a:t>
            </a:r>
            <a:endParaRPr lang="en-US"/>
          </a:p>
        </p:txBody>
      </p:sp>
      <p:sp>
        <p:nvSpPr>
          <p:cNvPr id="3" name="Textplatzhalter 2"/>
          <p:cNvSpPr txBox="1">
            <a:spLocks noGrp="1"/>
          </p:cNvSpPr>
          <p:nvPr>
            <p:ph type="body" idx="1"/>
          </p:nvPr>
        </p:nvSpPr>
        <p:spPr>
          <a:xfrm>
            <a:off x="457200" y="1698982"/>
            <a:ext cx="4040184" cy="715353"/>
          </a:xfrm>
        </p:spPr>
        <p:txBody>
          <a:bodyPr lIns="146304" anchor="ctr"/>
          <a:lstStyle>
            <a:lvl1pPr marL="0" indent="0">
              <a:buNone/>
              <a:defRPr sz="2300" b="1" cap="all"/>
            </a:lvl1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4" name="Inhaltsplatzhalter 3"/>
          <p:cNvSpPr txBox="1">
            <a:spLocks noGrp="1"/>
          </p:cNvSpPr>
          <p:nvPr>
            <p:ph idx="2"/>
          </p:nvPr>
        </p:nvSpPr>
        <p:spPr>
          <a:xfrm>
            <a:off x="457200" y="2449513"/>
            <a:ext cx="4040184" cy="3951286"/>
          </a:xfrm>
        </p:spPr>
        <p:txBody>
          <a:bodyPr/>
          <a:lstStyle>
            <a:lvl1pPr>
              <a:defRPr sz="2400"/>
            </a:lvl1pPr>
            <a:lvl2pPr>
              <a:spcBef>
                <a:spcPts val="500"/>
              </a:spcBef>
              <a:defRPr sz="2000"/>
            </a:lvl2pPr>
            <a:lvl3pPr>
              <a:spcBef>
                <a:spcPts val="400"/>
              </a:spcBef>
              <a:defRPr sz="1800"/>
            </a:lvl3pPr>
            <a:lvl4pPr>
              <a:spcBef>
                <a:spcPts val="400"/>
              </a:spcBef>
              <a:defRPr sz="1600"/>
            </a:lvl4pPr>
            <a:lvl5pPr>
              <a:spcBef>
                <a:spcPts val="400"/>
              </a:spcBef>
              <a:defRPr sz="1600"/>
            </a:lvl5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/>
          </a:p>
        </p:txBody>
      </p:sp>
      <p:sp>
        <p:nvSpPr>
          <p:cNvPr id="5" name="Textplatzhalter 4"/>
          <p:cNvSpPr txBox="1">
            <a:spLocks noGrp="1"/>
          </p:cNvSpPr>
          <p:nvPr>
            <p:ph type="body" idx="3"/>
          </p:nvPr>
        </p:nvSpPr>
        <p:spPr>
          <a:xfrm>
            <a:off x="4645023" y="1698982"/>
            <a:ext cx="4041776" cy="715353"/>
          </a:xfrm>
        </p:spPr>
        <p:txBody>
          <a:bodyPr lIns="146304" anchor="ctr"/>
          <a:lstStyle>
            <a:lvl1pPr marL="0" indent="0">
              <a:buNone/>
              <a:defRPr sz="2300" b="1" cap="all"/>
            </a:lvl1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6" name="Inhaltsplatzhalter 5"/>
          <p:cNvSpPr txBox="1">
            <a:spLocks noGrp="1"/>
          </p:cNvSpPr>
          <p:nvPr>
            <p:ph idx="4"/>
          </p:nvPr>
        </p:nvSpPr>
        <p:spPr>
          <a:xfrm>
            <a:off x="4645023" y="2449513"/>
            <a:ext cx="4041776" cy="3951286"/>
          </a:xfrm>
        </p:spPr>
        <p:txBody>
          <a:bodyPr/>
          <a:lstStyle>
            <a:lvl1pPr>
              <a:defRPr sz="2400"/>
            </a:lvl1pPr>
            <a:lvl2pPr>
              <a:spcBef>
                <a:spcPts val="500"/>
              </a:spcBef>
              <a:defRPr sz="2000"/>
            </a:lvl2pPr>
            <a:lvl3pPr>
              <a:spcBef>
                <a:spcPts val="400"/>
              </a:spcBef>
              <a:defRPr sz="1800"/>
            </a:lvl3pPr>
            <a:lvl4pPr>
              <a:spcBef>
                <a:spcPts val="400"/>
              </a:spcBef>
              <a:defRPr sz="1600"/>
            </a:lvl4pPr>
            <a:lvl5pPr>
              <a:spcBef>
                <a:spcPts val="400"/>
              </a:spcBef>
              <a:defRPr sz="1600"/>
            </a:lvl5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/>
          </a:p>
        </p:txBody>
      </p:sp>
      <p:sp>
        <p:nvSpPr>
          <p:cNvPr id="7" name="Datumsplatzhalter 6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3E0D59CB-5F94-440E-9208-F33144486E02}" type="datetime1">
              <a:rPr lang="en-US"/>
              <a:pPr lvl="0"/>
              <a:t>1/24/2013</a:t>
            </a:fld>
            <a:endParaRPr lang="en-US"/>
          </a:p>
        </p:txBody>
      </p:sp>
      <p:sp>
        <p:nvSpPr>
          <p:cNvPr id="8" name="Fußzeilenplatzhalter 7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  <p:sp>
        <p:nvSpPr>
          <p:cNvPr id="9" name="Foliennummernplatzhalter 8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BA7D7AF4-BFBB-4769-8677-5FD3AC9EF2A1}" type="slidenum"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22366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de-DE"/>
              <a:t>Titelmasterformat durch Klicken bearbeiten</a:t>
            </a:r>
            <a:endParaRPr lang="en-US"/>
          </a:p>
        </p:txBody>
      </p:sp>
      <p:sp>
        <p:nvSpPr>
          <p:cNvPr id="3" name="Datumsplatzhalter 2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2C52FC41-24F8-4DB8-B957-8D1E8D9C3536}" type="datetime1">
              <a:rPr lang="en-US"/>
              <a:pPr lvl="0"/>
              <a:t>1/24/2013</a:t>
            </a:fld>
            <a:endParaRPr lang="en-US"/>
          </a:p>
        </p:txBody>
      </p:sp>
      <p:sp>
        <p:nvSpPr>
          <p:cNvPr id="4" name="Fußzeilenplatzhalter 3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  <p:sp>
        <p:nvSpPr>
          <p:cNvPr id="5" name="Foliennummernplatzhalter 4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A8F32D58-5F0B-46F5-ACD7-F38C3ADBA13D}" type="slidenum"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97030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0220D707-2D6D-4358-B3BD-C97AF21D3CEF}" type="datetime1">
              <a:rPr lang="en-US"/>
              <a:pPr lvl="0"/>
              <a:t>1/24/2013</a:t>
            </a:fld>
            <a:endParaRPr lang="en-US"/>
          </a:p>
        </p:txBody>
      </p:sp>
      <p:sp>
        <p:nvSpPr>
          <p:cNvPr id="3" name="Fußzeilenplatzhalter 2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  <p:sp>
        <p:nvSpPr>
          <p:cNvPr id="4" name="Foliennummernplatzhalter 3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CAE47FE6-E5AC-45C6-862F-0AAEB0EB1CFE}" type="slidenum"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58206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 txBox="1">
            <a:spLocks noGrp="1"/>
          </p:cNvSpPr>
          <p:nvPr>
            <p:ph type="title"/>
          </p:nvPr>
        </p:nvSpPr>
        <p:spPr>
          <a:xfrm>
            <a:off x="167838" y="152403"/>
            <a:ext cx="2523744" cy="978408"/>
          </a:xfrm>
        </p:spPr>
        <p:txBody>
          <a:bodyPr lIns="73152" bIns="0" anchor="b"/>
          <a:lstStyle>
            <a:lvl1pPr>
              <a:defRPr sz="2000" b="0"/>
            </a:lvl1pPr>
          </a:lstStyle>
          <a:p>
            <a:pPr lvl="0"/>
            <a:r>
              <a:rPr lang="de-DE"/>
              <a:t>Titelmasterformat durch Klicken bearbeiten</a:t>
            </a:r>
            <a:endParaRPr lang="en-US"/>
          </a:p>
        </p:txBody>
      </p:sp>
      <p:sp>
        <p:nvSpPr>
          <p:cNvPr id="3" name="Inhaltsplatzhalter 2"/>
          <p:cNvSpPr txBox="1">
            <a:spLocks noGrp="1"/>
          </p:cNvSpPr>
          <p:nvPr>
            <p:ph idx="1"/>
          </p:nvPr>
        </p:nvSpPr>
        <p:spPr>
          <a:xfrm>
            <a:off x="3019376" y="1743129"/>
            <a:ext cx="5920639" cy="4558887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/>
          </a:p>
        </p:txBody>
      </p:sp>
      <p:sp>
        <p:nvSpPr>
          <p:cNvPr id="4" name="Textplatzhalter 3"/>
          <p:cNvSpPr txBox="1">
            <a:spLocks noGrp="1"/>
          </p:cNvSpPr>
          <p:nvPr>
            <p:ph type="body" idx="2"/>
          </p:nvPr>
        </p:nvSpPr>
        <p:spPr>
          <a:xfrm>
            <a:off x="167838" y="1730017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5" name="Datumsplatzhalter 4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DCD273E4-2A92-43B3-AFD9-1C78548F085D}" type="datetime1">
              <a:rPr lang="en-US"/>
              <a:pPr lvl="0"/>
              <a:t>1/24/2013</a:t>
            </a:fld>
            <a:endParaRPr lang="en-US"/>
          </a:p>
        </p:txBody>
      </p:sp>
      <p:sp>
        <p:nvSpPr>
          <p:cNvPr id="6" name="Fußzeilenplatzhalter 5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  <p:sp>
        <p:nvSpPr>
          <p:cNvPr id="7" name="Foliennummernplatzhalter 6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1ED4DBA0-1FF2-4A89-B43C-5B9288156D23}" type="slidenum">
              <a:t>‹Nr.›</a:t>
            </a:fld>
            <a:endParaRPr lang="en-US"/>
          </a:p>
        </p:txBody>
      </p:sp>
      <p:sp>
        <p:nvSpPr>
          <p:cNvPr id="8" name="Rechteck 11"/>
          <p:cNvSpPr/>
          <p:nvPr/>
        </p:nvSpPr>
        <p:spPr>
          <a:xfrm>
            <a:off x="2855735" y="0"/>
            <a:ext cx="45720" cy="1453896"/>
          </a:xfrm>
          <a:prstGeom prst="rect">
            <a:avLst/>
          </a:prstGeom>
          <a:solidFill>
            <a:srgbClr val="FFFFFF"/>
          </a:solidFill>
          <a:ln>
            <a:noFill/>
            <a:prstDash val="solid"/>
          </a:ln>
        </p:spPr>
        <p:txBody>
          <a:bodyPr vert="horz" wrap="square" lIns="91440" tIns="45720" rIns="91440" bIns="45720" anchor="ctr" anchorCtr="1" compatLnSpc="1"/>
          <a:lstStyle/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800" b="0" i="0" u="none" strike="noStrike" kern="1200" cap="none" spc="0" baseline="0">
              <a:solidFill>
                <a:srgbClr val="FFFFFF"/>
              </a:solidFill>
              <a:uFillTx/>
              <a:latin typeface="Corbel"/>
            </a:endParaRPr>
          </a:p>
        </p:txBody>
      </p:sp>
      <p:sp>
        <p:nvSpPr>
          <p:cNvPr id="9" name="Rechteck 8"/>
          <p:cNvSpPr/>
          <p:nvPr/>
        </p:nvSpPr>
        <p:spPr>
          <a:xfrm>
            <a:off x="2855735" y="0"/>
            <a:ext cx="45720" cy="1453896"/>
          </a:xfrm>
          <a:prstGeom prst="rect">
            <a:avLst/>
          </a:prstGeom>
          <a:solidFill>
            <a:srgbClr val="FFFFFF"/>
          </a:solidFill>
          <a:ln>
            <a:noFill/>
            <a:prstDash val="solid"/>
          </a:ln>
        </p:spPr>
        <p:txBody>
          <a:bodyPr vert="horz" wrap="square" lIns="91440" tIns="45720" rIns="91440" bIns="45720" anchor="ctr" anchorCtr="1" compatLnSpc="1"/>
          <a:lstStyle/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800" b="0" i="0" u="none" strike="noStrike" kern="1200" cap="none" spc="0" baseline="0">
              <a:solidFill>
                <a:srgbClr val="FFFFFF"/>
              </a:solidFill>
              <a:uFillTx/>
              <a:latin typeface="Corbel"/>
            </a:endParaRPr>
          </a:p>
        </p:txBody>
      </p:sp>
    </p:spTree>
    <p:extLst>
      <p:ext uri="{BB962C8B-B14F-4D97-AF65-F5344CB8AC3E}">
        <p14:creationId xmlns:p14="http://schemas.microsoft.com/office/powerpoint/2010/main" val="12836508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bg>
      <p:bgPr>
        <a:solidFill>
          <a:srgbClr val="D4D4D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 txBox="1">
            <a:spLocks noGrp="1"/>
          </p:cNvSpPr>
          <p:nvPr>
            <p:ph type="title"/>
          </p:nvPr>
        </p:nvSpPr>
        <p:spPr>
          <a:xfrm>
            <a:off x="164592" y="155448"/>
            <a:ext cx="2525152" cy="978408"/>
          </a:xfrm>
        </p:spPr>
        <p:txBody>
          <a:bodyPr lIns="73152" bIns="0" anchor="b"/>
          <a:lstStyle>
            <a:lvl1pPr>
              <a:defRPr sz="2000" b="0"/>
            </a:lvl1pPr>
          </a:lstStyle>
          <a:p>
            <a:pPr lvl="0"/>
            <a:r>
              <a:rPr lang="de-DE"/>
              <a:t>Titelmasterformat durch Klicken bearbeiten</a:t>
            </a:r>
            <a:endParaRPr lang="en-US"/>
          </a:p>
        </p:txBody>
      </p:sp>
      <p:sp>
        <p:nvSpPr>
          <p:cNvPr id="3" name="Bildplatzhalter 2"/>
          <p:cNvSpPr txBox="1">
            <a:spLocks noGrp="1"/>
          </p:cNvSpPr>
          <p:nvPr>
            <p:ph type="pic" idx="1"/>
          </p:nvPr>
        </p:nvSpPr>
        <p:spPr>
          <a:xfrm>
            <a:off x="2903805" y="1484811"/>
            <a:ext cx="6247400" cy="5373188"/>
          </a:xfrm>
          <a:solidFill>
            <a:srgbClr val="BABABC"/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de-DE"/>
              <a:t>Bild durch Klicken auf Symbol hinzufügen</a:t>
            </a:r>
            <a:endParaRPr lang="en-US"/>
          </a:p>
        </p:txBody>
      </p:sp>
      <p:sp>
        <p:nvSpPr>
          <p:cNvPr id="4" name="Textplatzhalter 3"/>
          <p:cNvSpPr txBox="1">
            <a:spLocks noGrp="1"/>
          </p:cNvSpPr>
          <p:nvPr>
            <p:ph type="body" idx="2"/>
          </p:nvPr>
        </p:nvSpPr>
        <p:spPr>
          <a:xfrm>
            <a:off x="164592" y="1728216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5" name="Datumsplatzhalter 4"/>
          <p:cNvSpPr txBox="1">
            <a:spLocks noGrp="1"/>
          </p:cNvSpPr>
          <p:nvPr>
            <p:ph type="dt" sz="half" idx="7"/>
          </p:nvPr>
        </p:nvSpPr>
        <p:spPr>
          <a:xfrm>
            <a:off x="164592" y="1170432"/>
            <a:ext cx="2523744" cy="201168"/>
          </a:xfrm>
        </p:spPr>
        <p:txBody>
          <a:bodyPr/>
          <a:lstStyle>
            <a:lvl1pPr>
              <a:defRPr/>
            </a:lvl1pPr>
          </a:lstStyle>
          <a:p>
            <a:pPr lvl="0"/>
            <a:fld id="{97B08A64-4814-44E7-B910-A5AB1DD29880}" type="datetime1">
              <a:rPr lang="en-US"/>
              <a:pPr lvl="0"/>
              <a:t>1/24/2013</a:t>
            </a:fld>
            <a:endParaRPr lang="en-US"/>
          </a:p>
        </p:txBody>
      </p:sp>
      <p:sp>
        <p:nvSpPr>
          <p:cNvPr id="6" name="Rechteck 10"/>
          <p:cNvSpPr/>
          <p:nvPr/>
        </p:nvSpPr>
        <p:spPr>
          <a:xfrm>
            <a:off x="2855735" y="0"/>
            <a:ext cx="45720" cy="6858000"/>
          </a:xfrm>
          <a:prstGeom prst="rect">
            <a:avLst/>
          </a:prstGeom>
          <a:solidFill>
            <a:srgbClr val="FFFFFF"/>
          </a:solidFill>
          <a:ln>
            <a:noFill/>
            <a:prstDash val="solid"/>
          </a:ln>
        </p:spPr>
        <p:txBody>
          <a:bodyPr vert="horz" wrap="square" lIns="91440" tIns="45720" rIns="91440" bIns="45720" anchor="ctr" anchorCtr="1" compatLnSpc="1"/>
          <a:lstStyle/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800" b="0" i="0" u="none" strike="noStrike" kern="1200" cap="none" spc="0" baseline="0">
              <a:solidFill>
                <a:srgbClr val="FFFFFF"/>
              </a:solidFill>
              <a:uFillTx/>
              <a:latin typeface="Corbel"/>
            </a:endParaRPr>
          </a:p>
        </p:txBody>
      </p:sp>
      <p:sp>
        <p:nvSpPr>
          <p:cNvPr id="7" name="Rechteck 8"/>
          <p:cNvSpPr/>
          <p:nvPr/>
        </p:nvSpPr>
        <p:spPr>
          <a:xfrm>
            <a:off x="2855735" y="0"/>
            <a:ext cx="45720" cy="6858000"/>
          </a:xfrm>
          <a:prstGeom prst="rect">
            <a:avLst/>
          </a:prstGeom>
          <a:solidFill>
            <a:srgbClr val="FFFFFF"/>
          </a:solidFill>
          <a:ln>
            <a:noFill/>
            <a:prstDash val="solid"/>
          </a:ln>
        </p:spPr>
        <p:txBody>
          <a:bodyPr vert="horz" wrap="square" lIns="91440" tIns="45720" rIns="91440" bIns="45720" anchor="ctr" anchorCtr="1" compatLnSpc="1"/>
          <a:lstStyle/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800" b="0" i="0" u="none" strike="noStrike" kern="1200" cap="none" spc="0" baseline="0">
              <a:solidFill>
                <a:srgbClr val="FFFFFF"/>
              </a:solidFill>
              <a:uFillTx/>
              <a:latin typeface="Corbel"/>
            </a:endParaRPr>
          </a:p>
        </p:txBody>
      </p:sp>
      <p:sp>
        <p:nvSpPr>
          <p:cNvPr id="8" name="Fußzeilenplatzhalter 5"/>
          <p:cNvSpPr txBox="1">
            <a:spLocks noGrp="1"/>
          </p:cNvSpPr>
          <p:nvPr>
            <p:ph type="ftr" sz="quarter" idx="9"/>
          </p:nvPr>
        </p:nvSpPr>
        <p:spPr>
          <a:xfrm>
            <a:off x="3035808" y="1170432"/>
            <a:ext cx="5193792" cy="201168"/>
          </a:xfrm>
        </p:spPr>
        <p:txBody>
          <a:bodyPr/>
          <a:lstStyle>
            <a:lvl1pPr>
              <a:defRPr>
                <a:solidFill>
                  <a:srgbClr val="BCBCBC"/>
                </a:solidFill>
              </a:defRPr>
            </a:lvl1pPr>
          </a:lstStyle>
          <a:p>
            <a:pPr lvl="0"/>
            <a:endParaRPr lang="en-US"/>
          </a:p>
        </p:txBody>
      </p:sp>
      <p:sp>
        <p:nvSpPr>
          <p:cNvPr id="9" name="Foliennummernplatzhalter 6"/>
          <p:cNvSpPr txBox="1">
            <a:spLocks noGrp="1"/>
          </p:cNvSpPr>
          <p:nvPr>
            <p:ph type="sldNum" sz="quarter" idx="8"/>
          </p:nvPr>
        </p:nvSpPr>
        <p:spPr>
          <a:xfrm>
            <a:off x="8339327" y="1170432"/>
            <a:ext cx="733860" cy="201168"/>
          </a:xfrm>
        </p:spPr>
        <p:txBody>
          <a:bodyPr/>
          <a:lstStyle>
            <a:lvl1pPr>
              <a:defRPr/>
            </a:lvl1pPr>
          </a:lstStyle>
          <a:p>
            <a:pPr lvl="0"/>
            <a:fld id="{E5D6A860-2DC9-4E72-A9FD-242A3DE4B2AC}" type="slidenum"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49664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eck 9"/>
          <p:cNvSpPr/>
          <p:nvPr/>
        </p:nvSpPr>
        <p:spPr>
          <a:xfrm>
            <a:off x="0" y="1435891"/>
            <a:ext cx="9144000" cy="45720"/>
          </a:xfrm>
          <a:prstGeom prst="rect">
            <a:avLst/>
          </a:prstGeom>
          <a:solidFill>
            <a:srgbClr val="FFFFFF"/>
          </a:solidFill>
          <a:ln>
            <a:noFill/>
            <a:prstDash val="solid"/>
          </a:ln>
          <a:effectLst>
            <a:outerShdw dist="10158" dir="5400000" algn="tl">
              <a:srgbClr val="000000">
                <a:alpha val="60000"/>
              </a:srgbClr>
            </a:outerShdw>
          </a:effectLst>
        </p:spPr>
        <p:txBody>
          <a:bodyPr vert="horz" wrap="square" lIns="91440" tIns="45720" rIns="91440" bIns="45720" anchor="ctr" anchorCtr="1" compatLnSpc="1"/>
          <a:lstStyle/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800" b="0" i="0" u="none" strike="noStrike" kern="1200" cap="none" spc="0" baseline="0">
              <a:solidFill>
                <a:srgbClr val="FFFFFF"/>
              </a:solidFill>
              <a:uFillTx/>
              <a:latin typeface="Corbel"/>
            </a:endParaRPr>
          </a:p>
        </p:txBody>
      </p:sp>
      <p:sp>
        <p:nvSpPr>
          <p:cNvPr id="3" name="Rechteck 6"/>
          <p:cNvSpPr/>
          <p:nvPr/>
        </p:nvSpPr>
        <p:spPr>
          <a:xfrm>
            <a:off x="0" y="0"/>
            <a:ext cx="9144000" cy="1433733"/>
          </a:xfrm>
          <a:prstGeom prst="rect">
            <a:avLst/>
          </a:prstGeom>
          <a:solidFill>
            <a:srgbClr val="000000"/>
          </a:solidFill>
          <a:ln>
            <a:noFill/>
            <a:prstDash val="solid"/>
          </a:ln>
        </p:spPr>
        <p:txBody>
          <a:bodyPr vert="horz" wrap="square" lIns="91440" tIns="45720" rIns="91440" bIns="45720" anchor="ctr" anchorCtr="1" compatLnSpc="1"/>
          <a:lstStyle/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800" b="0" i="0" u="none" strike="noStrike" kern="1200" cap="none" spc="0" baseline="0">
              <a:solidFill>
                <a:srgbClr val="FFFFFF"/>
              </a:solidFill>
              <a:uFillTx/>
              <a:latin typeface="Corbel"/>
            </a:endParaRPr>
          </a:p>
        </p:txBody>
      </p:sp>
      <p:sp>
        <p:nvSpPr>
          <p:cNvPr id="4" name="Titelplatzhalter 1"/>
          <p:cNvSpPr txBox="1">
            <a:spLocks noGrp="1"/>
          </p:cNvSpPr>
          <p:nvPr>
            <p:ph type="title"/>
          </p:nvPr>
        </p:nvSpPr>
        <p:spPr>
          <a:xfrm>
            <a:off x="457200" y="152403"/>
            <a:ext cx="8229600" cy="1251063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45720" bIns="45720" anchor="ctr" anchorCtr="0" compatLnSpc="1"/>
          <a:lstStyle/>
          <a:p>
            <a:pPr lvl="0"/>
            <a:r>
              <a:rPr lang="de-DE"/>
              <a:t>Titelmasterformat durch Klicken bearbeiten</a:t>
            </a:r>
            <a:endParaRPr lang="en-US"/>
          </a:p>
        </p:txBody>
      </p:sp>
      <p:sp>
        <p:nvSpPr>
          <p:cNvPr id="5" name="Textplatzhalter 2"/>
          <p:cNvSpPr txBox="1">
            <a:spLocks noGrp="1"/>
          </p:cNvSpPr>
          <p:nvPr>
            <p:ph type="body" idx="1"/>
          </p:nvPr>
        </p:nvSpPr>
        <p:spPr>
          <a:xfrm>
            <a:off x="457200" y="1775188"/>
            <a:ext cx="8229600" cy="4625611"/>
          </a:xfrm>
          <a:prstGeom prst="rect">
            <a:avLst/>
          </a:prstGeom>
          <a:noFill/>
          <a:ln>
            <a:noFill/>
          </a:ln>
        </p:spPr>
        <p:txBody>
          <a:bodyPr vert="horz" wrap="square" lIns="54864" tIns="91440" rIns="91440" bIns="45720" anchor="t" anchorCtr="0" compatLnSpc="1"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/>
          </a:p>
        </p:txBody>
      </p:sp>
      <p:sp>
        <p:nvSpPr>
          <p:cNvPr id="6" name="Datumsplatzhalter 3"/>
          <p:cNvSpPr txBox="1">
            <a:spLocks noGrp="1"/>
          </p:cNvSpPr>
          <p:nvPr>
            <p:ph type="dt" sz="half" idx="2"/>
          </p:nvPr>
        </p:nvSpPr>
        <p:spPr>
          <a:xfrm>
            <a:off x="457200" y="6476996"/>
            <a:ext cx="2133596" cy="274320"/>
          </a:xfrm>
          <a:prstGeom prst="rect">
            <a:avLst/>
          </a:prstGeom>
          <a:noFill/>
          <a:ln>
            <a:noFill/>
          </a:ln>
        </p:spPr>
        <p:txBody>
          <a:bodyPr vert="horz" wrap="square" lIns="109728" tIns="45720" rIns="45720" bIns="0" anchor="b" anchorCtr="0" compatLnSpc="1"/>
          <a:lstStyle>
            <a:lvl1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en-US" sz="1200" b="0" i="0" u="none" strike="noStrike" kern="1200" cap="none" spc="0" baseline="0">
                <a:solidFill>
                  <a:srgbClr val="3F3F3F"/>
                </a:solidFill>
                <a:uFillTx/>
                <a:latin typeface="Corbel"/>
              </a:defRPr>
            </a:lvl1pPr>
          </a:lstStyle>
          <a:p>
            <a:pPr lvl="0"/>
            <a:fld id="{83645F50-6D04-4524-814B-8FA2DE810DA9}" type="datetime1">
              <a:rPr lang="en-US"/>
              <a:pPr lvl="0"/>
              <a:t>1/24/2013</a:t>
            </a:fld>
            <a:endParaRPr lang="en-US"/>
          </a:p>
        </p:txBody>
      </p:sp>
      <p:sp>
        <p:nvSpPr>
          <p:cNvPr id="7" name="Fußzeilenplatzhalter 4"/>
          <p:cNvSpPr txBox="1">
            <a:spLocks noGrp="1"/>
          </p:cNvSpPr>
          <p:nvPr>
            <p:ph type="ftr" sz="quarter" idx="3"/>
          </p:nvPr>
        </p:nvSpPr>
        <p:spPr>
          <a:xfrm>
            <a:off x="2640595" y="6476996"/>
            <a:ext cx="5507714" cy="274320"/>
          </a:xfrm>
          <a:prstGeom prst="rect">
            <a:avLst/>
          </a:prstGeom>
          <a:noFill/>
          <a:ln>
            <a:noFill/>
          </a:ln>
        </p:spPr>
        <p:txBody>
          <a:bodyPr vert="horz" wrap="square" lIns="45720" tIns="45720" rIns="45720" bIns="0" anchor="b" anchorCtr="0" compatLnSpc="1"/>
          <a:lstStyle>
            <a:lvl1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en-US" sz="1200" b="0" i="0" u="none" strike="noStrike" kern="1200" cap="none" spc="0" baseline="0">
                <a:solidFill>
                  <a:srgbClr val="3F3F3F"/>
                </a:solidFill>
                <a:uFillTx/>
                <a:latin typeface="Corbel"/>
              </a:defRPr>
            </a:lvl1pPr>
          </a:lstStyle>
          <a:p>
            <a:pPr lvl="0"/>
            <a:endParaRPr lang="en-US"/>
          </a:p>
        </p:txBody>
      </p:sp>
      <p:sp>
        <p:nvSpPr>
          <p:cNvPr id="8" name="Foliennummernplatzhalter 5"/>
          <p:cNvSpPr txBox="1">
            <a:spLocks noGrp="1"/>
          </p:cNvSpPr>
          <p:nvPr>
            <p:ph type="sldNum" sz="quarter" idx="4"/>
          </p:nvPr>
        </p:nvSpPr>
        <p:spPr>
          <a:xfrm>
            <a:off x="8204399" y="6476996"/>
            <a:ext cx="733860" cy="27432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0" anchor="b" anchorCtr="0" compatLnSpc="1"/>
          <a:lstStyle>
            <a:lvl1pPr marL="0" marR="0" lvl="0" indent="0" algn="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en-US" sz="1200" b="0" i="0" u="none" strike="noStrike" kern="1200" cap="none" spc="0" baseline="0">
                <a:solidFill>
                  <a:srgbClr val="3F3F3F"/>
                </a:solidFill>
                <a:uFillTx/>
                <a:latin typeface="Corbel"/>
              </a:defRPr>
            </a:lvl1pPr>
          </a:lstStyle>
          <a:p>
            <a:pPr lvl="0"/>
            <a:fld id="{5B995CDF-982F-4BC8-9E75-EF34E639C27C}" type="slidenum">
              <a:t>‹Nr.›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xStyles>
    <p:titleStyle>
      <a:lvl1pPr marL="0" marR="0" lvl="0" indent="0" algn="l" defTabSz="914400" rtl="0" fontAlgn="auto" hangingPunct="1">
        <a:lnSpc>
          <a:spcPct val="100000"/>
        </a:lnSpc>
        <a:spcBef>
          <a:spcPts val="0"/>
        </a:spcBef>
        <a:spcAft>
          <a:spcPts val="0"/>
        </a:spcAft>
        <a:buNone/>
        <a:tabLst/>
        <a:defRPr lang="de-DE" sz="4500" b="1" i="0" u="none" strike="noStrike" kern="1200" cap="none" spc="0" baseline="0">
          <a:solidFill>
            <a:srgbClr val="FFC800"/>
          </a:solidFill>
          <a:uFillTx/>
          <a:latin typeface="Corbel"/>
        </a:defRPr>
      </a:lvl1pPr>
    </p:titleStyle>
    <p:bodyStyle>
      <a:lvl1pPr marL="438912" marR="0" lvl="0" indent="-320040" algn="l" defTabSz="914400" rtl="0" fontAlgn="auto" hangingPunct="1">
        <a:lnSpc>
          <a:spcPct val="100000"/>
        </a:lnSpc>
        <a:spcBef>
          <a:spcPts val="0"/>
        </a:spcBef>
        <a:spcAft>
          <a:spcPts val="0"/>
        </a:spcAft>
        <a:buClr>
          <a:srgbClr val="F0AD00"/>
        </a:buClr>
        <a:buSzPct val="80000"/>
        <a:buFont typeface="Wingdings 2"/>
        <a:buChar char=""/>
        <a:tabLst/>
        <a:defRPr lang="de-DE" sz="3200" b="0" i="0" u="none" strike="noStrike" kern="1200" cap="none" spc="0" baseline="0">
          <a:solidFill>
            <a:srgbClr val="000000"/>
          </a:solidFill>
          <a:uFillTx/>
          <a:latin typeface="Corbel"/>
        </a:defRPr>
      </a:lvl1pPr>
      <a:lvl2pPr marL="731520" marR="0" lvl="1" indent="-274320" algn="l" defTabSz="914400" rtl="0" fontAlgn="auto" hangingPunct="1">
        <a:lnSpc>
          <a:spcPct val="100000"/>
        </a:lnSpc>
        <a:spcBef>
          <a:spcPts val="700"/>
        </a:spcBef>
        <a:spcAft>
          <a:spcPts val="0"/>
        </a:spcAft>
        <a:buClr>
          <a:srgbClr val="60B5CC"/>
        </a:buClr>
        <a:buSzPct val="90000"/>
        <a:buFont typeface="Wingdings"/>
        <a:buChar char=""/>
        <a:tabLst/>
        <a:defRPr lang="de-DE" sz="2800" b="0" i="0" u="none" strike="noStrike" kern="1200" cap="none" spc="0" baseline="0">
          <a:solidFill>
            <a:srgbClr val="000000"/>
          </a:solidFill>
          <a:uFillTx/>
          <a:latin typeface="Corbel"/>
        </a:defRPr>
      </a:lvl2pPr>
      <a:lvl3pPr marL="996696" marR="0" lvl="2" indent="-228600" algn="l" defTabSz="914400" rtl="0" fontAlgn="auto" hangingPunct="1">
        <a:lnSpc>
          <a:spcPct val="100000"/>
        </a:lnSpc>
        <a:spcBef>
          <a:spcPts val="600"/>
        </a:spcBef>
        <a:spcAft>
          <a:spcPts val="0"/>
        </a:spcAft>
        <a:buClr>
          <a:srgbClr val="E66C7D"/>
        </a:buClr>
        <a:buSzPct val="100000"/>
        <a:buFont typeface="Arial"/>
        <a:buChar char="▪"/>
        <a:tabLst/>
        <a:defRPr lang="de-DE" sz="2400" b="0" i="0" u="none" strike="noStrike" kern="1200" cap="none" spc="0" baseline="0">
          <a:solidFill>
            <a:srgbClr val="000000"/>
          </a:solidFill>
          <a:uFillTx/>
          <a:latin typeface="Corbel"/>
        </a:defRPr>
      </a:lvl3pPr>
      <a:lvl4pPr marL="1216152" marR="0" lvl="3" indent="-182880" algn="l" defTabSz="914400" rtl="0" fontAlgn="auto" hangingPunct="1">
        <a:lnSpc>
          <a:spcPct val="100000"/>
        </a:lnSpc>
        <a:spcBef>
          <a:spcPts val="500"/>
        </a:spcBef>
        <a:spcAft>
          <a:spcPts val="0"/>
        </a:spcAft>
        <a:buClr>
          <a:srgbClr val="6BB76D"/>
        </a:buClr>
        <a:buSzPct val="100000"/>
        <a:buFont typeface="Arial"/>
        <a:buChar char="▪"/>
        <a:tabLst/>
        <a:defRPr lang="de-DE" sz="2000" b="0" i="0" u="none" strike="noStrike" kern="1200" cap="none" spc="0" baseline="0">
          <a:solidFill>
            <a:srgbClr val="000000"/>
          </a:solidFill>
          <a:uFillTx/>
          <a:latin typeface="Corbel"/>
        </a:defRPr>
      </a:lvl4pPr>
      <a:lvl5pPr marL="1426464" marR="0" lvl="4" indent="-182880" algn="l" defTabSz="914400" rtl="0" fontAlgn="auto" hangingPunct="1">
        <a:lnSpc>
          <a:spcPct val="100000"/>
        </a:lnSpc>
        <a:spcBef>
          <a:spcPts val="500"/>
        </a:spcBef>
        <a:spcAft>
          <a:spcPts val="0"/>
        </a:spcAft>
        <a:buClr>
          <a:srgbClr val="E88651"/>
        </a:buClr>
        <a:buSzPct val="100000"/>
        <a:buFont typeface="Wingdings 3"/>
        <a:buChar char=""/>
        <a:tabLst/>
        <a:defRPr lang="de-DE" sz="2000" b="0" i="0" u="none" strike="noStrike" kern="1200" cap="none" spc="0" baseline="0">
          <a:solidFill>
            <a:srgbClr val="000000"/>
          </a:solidFill>
          <a:uFillTx/>
          <a:latin typeface="Corbel"/>
        </a:defRPr>
      </a:lvl5pPr>
    </p:bodyStyle>
    <p:otherStyle/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8.jpeg"/><Relationship Id="rId4" Type="http://schemas.openxmlformats.org/officeDocument/2006/relationships/image" Target="../media/image2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1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 txBox="1">
            <a:spLocks noGrp="1"/>
          </p:cNvSpPr>
          <p:nvPr>
            <p:ph type="ctrTitle"/>
          </p:nvPr>
        </p:nvSpPr>
        <p:spPr/>
        <p:txBody>
          <a:bodyPr/>
          <a:lstStyle/>
          <a:p>
            <a:pPr lvl="0"/>
            <a:r>
              <a:rPr lang="en-US"/>
              <a:t>Munich and Bicycle</a:t>
            </a:r>
          </a:p>
        </p:txBody>
      </p:sp>
      <p:sp>
        <p:nvSpPr>
          <p:cNvPr id="3" name="Untertitel 2"/>
          <p:cNvSpPr txBox="1"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Textfeld 3"/>
          <p:cNvSpPr txBox="1"/>
          <p:nvPr/>
        </p:nvSpPr>
        <p:spPr>
          <a:xfrm>
            <a:off x="6228179" y="6211665"/>
            <a:ext cx="2116223" cy="707882"/>
          </a:xfrm>
          <a:prstGeom prst="rect">
            <a:avLst/>
          </a:prstGeom>
          <a:noFill/>
          <a:ln>
            <a:noFill/>
          </a:ln>
        </p:spPr>
        <p:txBody>
          <a:bodyPr vert="horz" wrap="none" lIns="91440" tIns="45720" rIns="91440" bIns="45720" anchor="t" anchorCtr="0" compatLnSpc="1">
            <a:sp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2000" b="0" i="0" u="none" strike="noStrike" kern="1200" cap="none" spc="0" baseline="0">
                <a:solidFill>
                  <a:srgbClr val="000000"/>
                </a:solidFill>
                <a:uFillTx/>
                <a:latin typeface="Calibri"/>
              </a:rPr>
              <a:t>By Daniel and Max</a:t>
            </a:r>
          </a:p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000" b="0" i="0" u="none" strike="noStrike" kern="1200" cap="none" spc="0" baseline="0">
              <a:solidFill>
                <a:srgbClr val="000000"/>
              </a:solidFill>
              <a:uFillTx/>
              <a:latin typeface="Calibri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en-US" sz="4100"/>
              <a:t>Pedestrian area ( Stachus to Marienplatz )</a:t>
            </a:r>
          </a:p>
        </p:txBody>
      </p:sp>
      <p:sp>
        <p:nvSpPr>
          <p:cNvPr id="3" name="Inhaltsplatzhalter 2"/>
          <p:cNvSpPr txBox="1"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DE"/>
          </a:p>
        </p:txBody>
      </p:sp>
      <p:pic>
        <p:nvPicPr>
          <p:cNvPr id="4" name="Picture 2" descr="C:\Users\liza\Pictures\PPEspania\fussgaengerzone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0" y="1412775"/>
            <a:ext cx="4644009" cy="2660748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Picture 3" descr="C:\Users\liza\Pictures\PPEspania\4549092.fa7792fa.560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6732242" y="4073523"/>
            <a:ext cx="2411757" cy="3610919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Picture 4" descr="C:\Users\liza\Pictures\PPEspania\4982778676_393235ed29_z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4644009" y="1412775"/>
            <a:ext cx="4499991" cy="2660748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Picture 5" descr="C:\Users\liza\Pictures\PPEspania\fawi-landflucht-bilder120~_v-image853_-7ce44e292721619ab1c1077f6f262a89f55266d7.jp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-11722" y="4073523"/>
            <a:ext cx="6905731" cy="288387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en-US" sz="4100"/>
              <a:t>Christkindlemarkt ( In December)</a:t>
            </a:r>
          </a:p>
        </p:txBody>
      </p:sp>
      <p:sp>
        <p:nvSpPr>
          <p:cNvPr id="3" name="Inhaltsplatzhalter 2"/>
          <p:cNvSpPr txBox="1"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DE"/>
          </a:p>
        </p:txBody>
      </p:sp>
      <p:pic>
        <p:nvPicPr>
          <p:cNvPr id="4" name="Picture 2" descr="C:\Users\liza\Pictures\PPEspania\christkindlmarkt-muenchen3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0" y="1412775"/>
            <a:ext cx="4716017" cy="3456386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Picture 3" descr="C:\Users\liza\Pictures\PPEspania\weihnachtsmarkt-muenchen-geschichte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4724403" y="1412775"/>
            <a:ext cx="4419596" cy="3456386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Picture 4" descr="C:\Users\liza\Pictures\PPEspania\weihnachtsmarkt-muenchen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0" y="4725143"/>
            <a:ext cx="9144000" cy="223225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en-US"/>
              <a:t>Isar ( River )</a:t>
            </a:r>
          </a:p>
        </p:txBody>
      </p:sp>
      <p:sp>
        <p:nvSpPr>
          <p:cNvPr id="3" name="Inhaltsplatzhalter 7"/>
          <p:cNvSpPr txBox="1"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DE"/>
          </a:p>
        </p:txBody>
      </p:sp>
      <p:pic>
        <p:nvPicPr>
          <p:cNvPr id="4" name="Picture 2" descr="C:\Users\liza\Pictures\PPEspania\070415-Early-Summer-Isar-750848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0" y="1340766"/>
            <a:ext cx="4925369" cy="3801617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Picture 3" descr="C:\Users\liza\Pictures\PPEspania\1335721633_Isar_36298778_1932294_6_dpa_Pxgen_r_Ax541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4925369" y="1340766"/>
            <a:ext cx="4218630" cy="3384377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Picture 4" descr="C:\Users\liza\Pictures\PPEspania\isar.pn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-120645" y="4581125"/>
            <a:ext cx="4764654" cy="2292748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Picture 7" descr="C:\Users\liza\Pictures\PPEspania\Hochwasser-München-Surfen-Isar-Juni-2010-Surfer-Welle1.jp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4499991" y="4581125"/>
            <a:ext cx="4635450" cy="22768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en-US"/>
              <a:t>Englischer Garten (English Garden)</a:t>
            </a:r>
          </a:p>
        </p:txBody>
      </p:sp>
      <p:sp>
        <p:nvSpPr>
          <p:cNvPr id="3" name="Inhaltsplatzhalter 2"/>
          <p:cNvSpPr txBox="1"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DE"/>
          </a:p>
        </p:txBody>
      </p:sp>
      <p:pic>
        <p:nvPicPr>
          <p:cNvPr id="4" name="Picture 2" descr="C:\Users\liza\Pictures\PPEspania\54c0c1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0" y="1412775"/>
            <a:ext cx="5292080" cy="2778221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Picture 3" descr="C:\Users\liza\Pictures\PPEspania\Muenchen-Englischer-Garten-510x280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0" y="4190996"/>
            <a:ext cx="5292080" cy="2667003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Picture 4" descr="C:\Users\liza\Pictures\PPEspania\Englischer_Garten1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5148062" y="1412775"/>
            <a:ext cx="3995937" cy="54452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en-US"/>
              <a:t>Alps ( Skiing,hiking)</a:t>
            </a:r>
          </a:p>
        </p:txBody>
      </p:sp>
      <p:sp>
        <p:nvSpPr>
          <p:cNvPr id="3" name="Inhaltsplatzhalter 2"/>
          <p:cNvSpPr txBox="1"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DE"/>
          </a:p>
        </p:txBody>
      </p:sp>
      <p:pic>
        <p:nvPicPr>
          <p:cNvPr id="4" name="Picture 2" descr="C:\Users\liza\Pictures\PPEspania\ber_die_alpen_l928b3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-5824" y="1412775"/>
            <a:ext cx="5725588" cy="2880323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Picture 3" descr="C:\Users\liza\Pictures\PPEspania\berg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4482992" y="1433486"/>
            <a:ext cx="4659407" cy="2729804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Picture 4" descr="C:\Users\liza\Pictures\PPEspania\guide_alps_wanderer_3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1600" y="4163290"/>
            <a:ext cx="4481382" cy="2694709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Picture 5" descr="C:\Users\liza\Pictures\PPEspania\skiing.jp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4482992" y="4163290"/>
            <a:ext cx="4661007" cy="269470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en-US"/>
              <a:t>Cycling facts</a:t>
            </a:r>
          </a:p>
        </p:txBody>
      </p:sp>
      <p:sp>
        <p:nvSpPr>
          <p:cNvPr id="3" name="Inhaltsplatzhalter 2"/>
          <p:cNvSpPr txBox="1"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DE"/>
          </a:p>
        </p:txBody>
      </p:sp>
      <p:pic>
        <p:nvPicPr>
          <p:cNvPr id="4" name="Picture 2" descr="C:\Users\liza\Pictures\PPEspania\lenny-s-bike-tour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0" y="1412775"/>
            <a:ext cx="9144000" cy="5445224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Textfeld 3"/>
          <p:cNvSpPr txBox="1"/>
          <p:nvPr/>
        </p:nvSpPr>
        <p:spPr>
          <a:xfrm>
            <a:off x="107506" y="1628802"/>
            <a:ext cx="7632844" cy="523219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marL="285750" marR="0" lvl="0" indent="-28575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Arial" pitchFamily="34"/>
              <a:buChar char="•"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2800" b="0" i="0" u="none" strike="noStrike" kern="1200" cap="none" spc="0" baseline="0">
                <a:solidFill>
                  <a:srgbClr val="000000"/>
                </a:solidFill>
                <a:uFillTx/>
                <a:latin typeface="Calibri"/>
              </a:rPr>
              <a:t>The Cycling path is about 1200 km long</a:t>
            </a:r>
          </a:p>
        </p:txBody>
      </p:sp>
      <p:sp>
        <p:nvSpPr>
          <p:cNvPr id="6" name="Textfeld 4"/>
          <p:cNvSpPr txBox="1"/>
          <p:nvPr/>
        </p:nvSpPr>
        <p:spPr>
          <a:xfrm>
            <a:off x="107506" y="2348883"/>
            <a:ext cx="5600635" cy="523219"/>
          </a:xfrm>
          <a:prstGeom prst="rect">
            <a:avLst/>
          </a:prstGeom>
          <a:noFill/>
          <a:ln>
            <a:noFill/>
          </a:ln>
        </p:spPr>
        <p:txBody>
          <a:bodyPr vert="horz" wrap="none" lIns="91440" tIns="45720" rIns="91440" bIns="45720" anchor="t" anchorCtr="0" compatLnSpc="1">
            <a:spAutoFit/>
          </a:bodyPr>
          <a:lstStyle/>
          <a:p>
            <a:pPr marL="285750" marR="0" lvl="0" indent="-28575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Arial" pitchFamily="34"/>
              <a:buChar char="•"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2800" b="0" i="0" u="none" strike="noStrike" kern="1200" cap="none" spc="0" baseline="0">
                <a:solidFill>
                  <a:srgbClr val="000000"/>
                </a:solidFill>
                <a:uFillTx/>
                <a:latin typeface="Calibri"/>
              </a:rPr>
              <a:t>There are about 50.000 bike stands</a:t>
            </a:r>
          </a:p>
        </p:txBody>
      </p:sp>
      <p:sp>
        <p:nvSpPr>
          <p:cNvPr id="7" name="Textfeld 5"/>
          <p:cNvSpPr txBox="1"/>
          <p:nvPr/>
        </p:nvSpPr>
        <p:spPr>
          <a:xfrm>
            <a:off x="107506" y="3212973"/>
            <a:ext cx="8165052" cy="954103"/>
          </a:xfrm>
          <a:prstGeom prst="rect">
            <a:avLst/>
          </a:prstGeom>
          <a:noFill/>
          <a:ln>
            <a:noFill/>
          </a:ln>
        </p:spPr>
        <p:txBody>
          <a:bodyPr vert="horz" wrap="none" lIns="91440" tIns="45720" rIns="91440" bIns="45720" anchor="t" anchorCtr="0" compatLnSpc="1">
            <a:spAutoFit/>
          </a:bodyPr>
          <a:lstStyle/>
          <a:p>
            <a:pPr marL="285750" marR="0" lvl="0" indent="-28575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Arial" pitchFamily="34"/>
              <a:buChar char="•"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2800" b="0" i="0" u="none" strike="noStrike" kern="1200" cap="none" spc="0" baseline="0">
                <a:solidFill>
                  <a:srgbClr val="000000"/>
                </a:solidFill>
                <a:uFillTx/>
                <a:latin typeface="Calibri"/>
              </a:rPr>
              <a:t>The traffic volume was in 2010 about 15%,now it has</a:t>
            </a:r>
          </a:p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2800" b="0" i="0" u="none" strike="noStrike" kern="0" cap="none" spc="0" baseline="0">
                <a:solidFill>
                  <a:srgbClr val="000000"/>
                </a:solidFill>
                <a:uFillTx/>
                <a:latin typeface="Calibri"/>
              </a:rPr>
              <a:t>Increased by approx. 2 %</a:t>
            </a:r>
            <a:endParaRPr lang="en-US" sz="2800" b="0" i="0" u="none" strike="noStrike" kern="1200" cap="none" spc="0" baseline="0">
              <a:solidFill>
                <a:srgbClr val="000000"/>
              </a:solidFill>
              <a:uFillTx/>
              <a:latin typeface="Calibri"/>
            </a:endParaRPr>
          </a:p>
        </p:txBody>
      </p:sp>
      <p:sp>
        <p:nvSpPr>
          <p:cNvPr id="8" name="Textfeld 6"/>
          <p:cNvSpPr txBox="1"/>
          <p:nvPr/>
        </p:nvSpPr>
        <p:spPr>
          <a:xfrm>
            <a:off x="107506" y="4365107"/>
            <a:ext cx="6596874" cy="523219"/>
          </a:xfrm>
          <a:prstGeom prst="rect">
            <a:avLst/>
          </a:prstGeom>
          <a:noFill/>
          <a:ln>
            <a:noFill/>
          </a:ln>
        </p:spPr>
        <p:txBody>
          <a:bodyPr vert="horz" wrap="none" lIns="91440" tIns="45720" rIns="91440" bIns="45720" anchor="t" anchorCtr="0" compatLnSpc="1">
            <a:spAutoFit/>
          </a:bodyPr>
          <a:lstStyle/>
          <a:p>
            <a:pPr marL="285750" marR="0" lvl="0" indent="-28575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Arial" pitchFamily="34"/>
              <a:buChar char="•"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2800" b="0" i="0" u="none" strike="noStrike" kern="1200" cap="none" spc="0" baseline="0">
                <a:solidFill>
                  <a:srgbClr val="000000"/>
                </a:solidFill>
                <a:uFillTx/>
                <a:latin typeface="Calibri"/>
              </a:rPr>
              <a:t>Munich calls themselves “Bicycle Munich”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en-US"/>
              <a:t>Cycling</a:t>
            </a:r>
          </a:p>
        </p:txBody>
      </p:sp>
      <p:sp>
        <p:nvSpPr>
          <p:cNvPr id="3" name="Inhaltsplatzhalter 2"/>
          <p:cNvSpPr txBox="1"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DE"/>
          </a:p>
        </p:txBody>
      </p:sp>
      <p:pic>
        <p:nvPicPr>
          <p:cNvPr id="4" name="Picture 2" descr="C:\Users\liza\Pictures\PPEspania\Cycling\Radfahrer-in-MLnchen-2009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0" y="1412775"/>
            <a:ext cx="9144000" cy="5445224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Textfeld 3"/>
          <p:cNvSpPr txBox="1"/>
          <p:nvPr/>
        </p:nvSpPr>
        <p:spPr>
          <a:xfrm>
            <a:off x="144822" y="1582990"/>
            <a:ext cx="8924754" cy="461662"/>
          </a:xfrm>
          <a:prstGeom prst="rect">
            <a:avLst/>
          </a:prstGeom>
          <a:noFill/>
          <a:ln>
            <a:noFill/>
          </a:ln>
        </p:spPr>
        <p:txBody>
          <a:bodyPr vert="horz" wrap="none" lIns="91440" tIns="45720" rIns="91440" bIns="45720" anchor="t" anchorCtr="0" compatLnSpc="1">
            <a:spAutoFit/>
          </a:bodyPr>
          <a:lstStyle/>
          <a:p>
            <a:pPr marL="342900" marR="0" lvl="0" indent="-34290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Arial" pitchFamily="34"/>
              <a:buChar char="•"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2400" b="0" i="0" u="none" strike="noStrike" kern="1200" cap="none" spc="0" baseline="0">
                <a:solidFill>
                  <a:srgbClr val="000000"/>
                </a:solidFill>
                <a:uFillTx/>
                <a:latin typeface="Calibri"/>
              </a:rPr>
              <a:t>You have pavements and cycle ways to cycle in Munich and around.</a:t>
            </a:r>
          </a:p>
        </p:txBody>
      </p:sp>
      <p:sp>
        <p:nvSpPr>
          <p:cNvPr id="6" name="Textfeld 4"/>
          <p:cNvSpPr txBox="1"/>
          <p:nvPr/>
        </p:nvSpPr>
        <p:spPr>
          <a:xfrm>
            <a:off x="120737" y="2090766"/>
            <a:ext cx="6523832" cy="830997"/>
          </a:xfrm>
          <a:prstGeom prst="rect">
            <a:avLst/>
          </a:prstGeom>
          <a:noFill/>
          <a:ln>
            <a:noFill/>
          </a:ln>
        </p:spPr>
        <p:txBody>
          <a:bodyPr vert="horz" wrap="none" lIns="91440" tIns="45720" rIns="91440" bIns="45720" anchor="t" anchorCtr="0" compatLnSpc="1">
            <a:spAutoFit/>
          </a:bodyPr>
          <a:lstStyle/>
          <a:p>
            <a:pPr marL="285750" marR="0" lvl="0" indent="-28575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Arial" pitchFamily="34"/>
              <a:buChar char="•"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2400" b="0" i="0" u="none" strike="noStrike" kern="1200" cap="none" spc="0" baseline="0">
                <a:solidFill>
                  <a:srgbClr val="000000"/>
                </a:solidFill>
                <a:uFillTx/>
                <a:latin typeface="Calibri"/>
              </a:rPr>
              <a:t>You can cycle in the alps ( </a:t>
            </a:r>
            <a:r>
              <a:rPr lang="en-US" sz="2400" b="0" i="0" u="none" strike="noStrike" kern="0" cap="none" spc="0" baseline="0">
                <a:solidFill>
                  <a:srgbClr val="000000"/>
                </a:solidFill>
                <a:uFillTx/>
                <a:latin typeface="Calibri"/>
              </a:rPr>
              <a:t>1</a:t>
            </a:r>
            <a:r>
              <a:rPr lang="en-US" sz="2400" b="0" i="0" u="none" strike="noStrike" kern="1200" cap="none" spc="0" baseline="0">
                <a:solidFill>
                  <a:srgbClr val="000000"/>
                </a:solidFill>
                <a:uFillTx/>
                <a:latin typeface="Calibri"/>
              </a:rPr>
              <a:t> hour away) </a:t>
            </a:r>
          </a:p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2400" b="0" i="0" u="none" strike="noStrike" kern="1200" cap="none" spc="0" baseline="0">
                <a:solidFill>
                  <a:srgbClr val="000000"/>
                </a:solidFill>
                <a:uFillTx/>
                <a:latin typeface="Calibri"/>
              </a:rPr>
              <a:t>and you have great nice lakes around Munich area.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2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en-US"/>
              <a:t>Bicycle shop</a:t>
            </a:r>
          </a:p>
        </p:txBody>
      </p:sp>
      <p:pic>
        <p:nvPicPr>
          <p:cNvPr id="3" name="Inhaltsplatzhalt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1196748"/>
            <a:ext cx="9144000" cy="5760637"/>
          </a:xfrm>
        </p:spPr>
      </p:pic>
      <p:sp>
        <p:nvSpPr>
          <p:cNvPr id="4" name="Textfeld 4"/>
          <p:cNvSpPr txBox="1"/>
          <p:nvPr/>
        </p:nvSpPr>
        <p:spPr>
          <a:xfrm>
            <a:off x="3923928" y="4365107"/>
            <a:ext cx="5002654" cy="2677655"/>
          </a:xfrm>
          <a:prstGeom prst="rect">
            <a:avLst/>
          </a:prstGeom>
          <a:noFill/>
          <a:ln>
            <a:noFill/>
          </a:ln>
        </p:spPr>
        <p:txBody>
          <a:bodyPr vert="horz" wrap="none" lIns="91440" tIns="45720" rIns="91440" bIns="45720" anchor="t" anchorCtr="0" compatLnSpc="1">
            <a:sp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800" b="0" i="0" u="none" strike="noStrike" kern="1200" cap="none" spc="0" baseline="0">
              <a:solidFill>
                <a:srgbClr val="000000"/>
              </a:solidFill>
              <a:uFillTx/>
              <a:latin typeface="Calibri"/>
            </a:endParaRPr>
          </a:p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800" b="0" i="0" u="none" strike="noStrike" kern="1200" cap="none" spc="0" baseline="0">
              <a:solidFill>
                <a:srgbClr val="000000"/>
              </a:solidFill>
              <a:uFillTx/>
              <a:latin typeface="Calibri"/>
            </a:endParaRPr>
          </a:p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2800" b="0" i="0" u="none" strike="noStrike" kern="1200" cap="none" spc="0" baseline="0">
                <a:solidFill>
                  <a:srgbClr val="000000"/>
                </a:solidFill>
                <a:uFillTx/>
                <a:latin typeface="Calibri"/>
              </a:rPr>
              <a:t>It is easy to buy and repair  bikes </a:t>
            </a:r>
          </a:p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2800" b="0" i="0" u="none" strike="noStrike" kern="1200" cap="none" spc="0" baseline="0">
                <a:solidFill>
                  <a:srgbClr val="000000"/>
                </a:solidFill>
                <a:uFillTx/>
                <a:latin typeface="Calibri"/>
              </a:rPr>
              <a:t>because in nearly  every street</a:t>
            </a:r>
          </a:p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2800" b="0" i="0" u="none" strike="noStrike" kern="1200" cap="none" spc="0" baseline="0">
                <a:solidFill>
                  <a:srgbClr val="000000"/>
                </a:solidFill>
                <a:uFillTx/>
                <a:latin typeface="Calibri"/>
              </a:rPr>
              <a:t>there is a bicycle shop </a:t>
            </a:r>
          </a:p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800" b="0" i="0" u="none" strike="noStrike" kern="1200" cap="none" spc="0" baseline="0">
              <a:solidFill>
                <a:srgbClr val="000000"/>
              </a:solidFill>
              <a:uFillTx/>
              <a:latin typeface="Calibri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 txBox="1">
            <a:spLocks noGrp="1"/>
          </p:cNvSpPr>
          <p:nvPr>
            <p:ph type="title"/>
          </p:nvPr>
        </p:nvSpPr>
        <p:spPr>
          <a:xfrm>
            <a:off x="457200" y="121487"/>
            <a:ext cx="8229600" cy="1483376"/>
          </a:xfrm>
        </p:spPr>
        <p:txBody>
          <a:bodyPr/>
          <a:lstStyle/>
          <a:p>
            <a:pPr lvl="0"/>
            <a:r>
              <a:rPr lang="en-US"/>
              <a:t>Laws</a:t>
            </a:r>
          </a:p>
        </p:txBody>
      </p:sp>
      <p:sp>
        <p:nvSpPr>
          <p:cNvPr id="3" name="Inhaltsplatzhalter 2"/>
          <p:cNvSpPr txBox="1">
            <a:spLocks noGrp="1"/>
          </p:cNvSpPr>
          <p:nvPr>
            <p:ph idx="1"/>
          </p:nvPr>
        </p:nvSpPr>
        <p:spPr>
          <a:xfrm>
            <a:off x="251524" y="1427725"/>
            <a:ext cx="8229600" cy="4625611"/>
          </a:xfrm>
        </p:spPr>
        <p:txBody>
          <a:bodyPr/>
          <a:lstStyle/>
          <a:p>
            <a:endParaRPr lang="de-DE"/>
          </a:p>
        </p:txBody>
      </p:sp>
      <p:pic>
        <p:nvPicPr>
          <p:cNvPr id="4" name="Picture 2" descr="C:\Users\liza\Pictures\PPEspania\Cycling\img_1698-480x360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0" y="1374215"/>
            <a:ext cx="4572000" cy="3629473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Picture 3" descr="C:\Users\liza\Pictures\PPEspania\Cycling\28516__xl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-630323" y="5003688"/>
            <a:ext cx="6084170" cy="1854320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Picture 4" descr="C:\Users\liza\Pictures\PPEspania\Cycling\wpid-f49f7e55486223449b1a4b80c3e2ffd6.jpe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4572000" y="1427725"/>
            <a:ext cx="4572000" cy="3575953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Textfeld 3"/>
          <p:cNvSpPr txBox="1"/>
          <p:nvPr/>
        </p:nvSpPr>
        <p:spPr>
          <a:xfrm>
            <a:off x="5453847" y="5330677"/>
            <a:ext cx="3456386" cy="1200332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marL="342900" marR="0" lvl="0" indent="-34290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Arial" pitchFamily="34"/>
              <a:buChar char="•"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2400" b="0" i="0" u="none" strike="noStrike" kern="1200" cap="none" spc="0" baseline="0">
                <a:solidFill>
                  <a:srgbClr val="000000"/>
                </a:solidFill>
                <a:uFillTx/>
                <a:latin typeface="Calibri"/>
              </a:rPr>
              <a:t>There are extra traffic lights and you have to follow the signs !</a:t>
            </a:r>
          </a:p>
        </p:txBody>
      </p:sp>
      <p:sp>
        <p:nvSpPr>
          <p:cNvPr id="8" name="Textfeld 4"/>
          <p:cNvSpPr txBox="1"/>
          <p:nvPr/>
        </p:nvSpPr>
        <p:spPr>
          <a:xfrm>
            <a:off x="0" y="4049575"/>
            <a:ext cx="3240359" cy="830997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marL="457200" marR="0" lvl="0" indent="-45720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Arial" pitchFamily="34"/>
              <a:buChar char="•"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2400" b="0" i="0" u="none" strike="noStrike" kern="1200" cap="none" spc="0" baseline="0">
                <a:solidFill>
                  <a:srgbClr val="000000"/>
                </a:solidFill>
                <a:uFillTx/>
                <a:latin typeface="Calibri"/>
              </a:rPr>
              <a:t>A path following along the streets</a:t>
            </a:r>
          </a:p>
        </p:txBody>
      </p:sp>
      <p:sp>
        <p:nvSpPr>
          <p:cNvPr id="9" name="Textfeld 8"/>
          <p:cNvSpPr txBox="1"/>
          <p:nvPr/>
        </p:nvSpPr>
        <p:spPr>
          <a:xfrm>
            <a:off x="4572000" y="27706"/>
            <a:ext cx="6709236" cy="1323438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marL="285750" marR="0" lvl="0" indent="-28575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Arial" pitchFamily="34"/>
              <a:buChar char="•"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2000" b="0" i="0" u="none" strike="noStrike" kern="1200" cap="none" spc="0" baseline="0">
                <a:solidFill>
                  <a:srgbClr val="FFFF00"/>
                </a:solidFill>
                <a:uFillTx/>
                <a:latin typeface="Calibri"/>
              </a:rPr>
              <a:t>You get a ticket from the police if:</a:t>
            </a:r>
          </a:p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2000" b="0" i="0" u="none" strike="noStrike" kern="1200" cap="none" spc="0" baseline="0">
                <a:solidFill>
                  <a:srgbClr val="FFFF00"/>
                </a:solidFill>
                <a:uFillTx/>
                <a:latin typeface="Calibri"/>
              </a:rPr>
              <a:t>   -You bike the wrong direction</a:t>
            </a:r>
          </a:p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2000" b="0" i="0" u="none" strike="noStrike" kern="1200" cap="none" spc="0" baseline="0">
                <a:solidFill>
                  <a:srgbClr val="FFFF00"/>
                </a:solidFill>
                <a:uFillTx/>
                <a:latin typeface="Calibri"/>
              </a:rPr>
              <a:t>   -You bike with headphones</a:t>
            </a:r>
          </a:p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2000" b="0" i="0" u="none" strike="noStrike" kern="1200" cap="none" spc="0" baseline="0">
                <a:solidFill>
                  <a:srgbClr val="FFFF00"/>
                </a:solidFill>
                <a:uFillTx/>
                <a:latin typeface="Calibri"/>
              </a:rPr>
              <a:t>-  -You don’t have a light on in the night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en-US"/>
              <a:t>Cycling to school</a:t>
            </a:r>
          </a:p>
        </p:txBody>
      </p:sp>
      <p:sp>
        <p:nvSpPr>
          <p:cNvPr id="3" name="Inhaltsplatzhalter 2"/>
          <p:cNvSpPr txBox="1"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DE"/>
          </a:p>
        </p:txBody>
      </p:sp>
      <p:pic>
        <p:nvPicPr>
          <p:cNvPr id="4" name="Picture 2" descr="C:\Users\liza\Pictures\PPEspania\Cycling\FahrRad_klein_e7fb21c56d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0" y="1412775"/>
            <a:ext cx="9144000" cy="5328592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Textfeld 3"/>
          <p:cNvSpPr txBox="1"/>
          <p:nvPr/>
        </p:nvSpPr>
        <p:spPr>
          <a:xfrm>
            <a:off x="395532" y="2204865"/>
            <a:ext cx="3816422" cy="1200332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marL="285750" marR="0" lvl="0" indent="-28575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Arial" pitchFamily="34"/>
              <a:buChar char="•"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2400" b="0" i="0" u="none" strike="noStrike" kern="1200" cap="none" spc="0" baseline="0">
                <a:solidFill>
                  <a:srgbClr val="000000"/>
                </a:solidFill>
                <a:uFillTx/>
                <a:latin typeface="Calibri"/>
              </a:rPr>
              <a:t>The people who life around the school can cycle to school </a:t>
            </a:r>
          </a:p>
        </p:txBody>
      </p:sp>
      <p:sp>
        <p:nvSpPr>
          <p:cNvPr id="6" name="Textfeld 4"/>
          <p:cNvSpPr txBox="1"/>
          <p:nvPr/>
        </p:nvSpPr>
        <p:spPr>
          <a:xfrm>
            <a:off x="4716017" y="2204865"/>
            <a:ext cx="3456386" cy="830997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marL="285750" marR="0" lvl="0" indent="-28575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Arial" pitchFamily="34"/>
              <a:buChar char="•"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2400" b="0" i="0" u="none" strike="noStrike" kern="1200" cap="none" spc="0" baseline="0">
                <a:solidFill>
                  <a:srgbClr val="000000"/>
                </a:solidFill>
                <a:uFillTx/>
                <a:latin typeface="Calibri"/>
              </a:rPr>
              <a:t>In school there are bicycle  stander</a:t>
            </a:r>
          </a:p>
        </p:txBody>
      </p:sp>
      <p:sp>
        <p:nvSpPr>
          <p:cNvPr id="7" name="Textfeld 5"/>
          <p:cNvSpPr txBox="1"/>
          <p:nvPr/>
        </p:nvSpPr>
        <p:spPr>
          <a:xfrm>
            <a:off x="3995937" y="3573018"/>
            <a:ext cx="4847737" cy="830997"/>
          </a:xfrm>
          <a:prstGeom prst="rect">
            <a:avLst/>
          </a:prstGeom>
          <a:noFill/>
          <a:ln>
            <a:noFill/>
          </a:ln>
        </p:spPr>
        <p:txBody>
          <a:bodyPr vert="horz" wrap="none" lIns="91440" tIns="45720" rIns="91440" bIns="45720" anchor="t" anchorCtr="0" compatLnSpc="1">
            <a:spAutoFit/>
          </a:bodyPr>
          <a:lstStyle/>
          <a:p>
            <a:pPr marL="342900" marR="0" lvl="0" indent="-34290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Arial" pitchFamily="34"/>
              <a:buChar char="•"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2400" b="0" i="0" u="none" strike="noStrike" kern="1200" cap="none" spc="0" baseline="0">
                <a:solidFill>
                  <a:srgbClr val="000000"/>
                </a:solidFill>
                <a:uFillTx/>
                <a:latin typeface="Calibri"/>
              </a:rPr>
              <a:t>About 100 students bike to school,</a:t>
            </a:r>
          </a:p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2400" b="0" i="0" u="none" strike="noStrike" kern="1200" cap="none" spc="0" baseline="0">
                <a:solidFill>
                  <a:srgbClr val="000000"/>
                </a:solidFill>
                <a:uFillTx/>
                <a:latin typeface="Calibri"/>
              </a:rPr>
              <a:t> the rest by metro or bus</a:t>
            </a:r>
          </a:p>
        </p:txBody>
      </p:sp>
      <p:sp>
        <p:nvSpPr>
          <p:cNvPr id="8" name="Textfeld 6"/>
          <p:cNvSpPr txBox="1"/>
          <p:nvPr/>
        </p:nvSpPr>
        <p:spPr>
          <a:xfrm>
            <a:off x="539550" y="6021287"/>
            <a:ext cx="3672404" cy="830997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marL="342900" marR="0" lvl="0" indent="-34290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Arial" pitchFamily="34"/>
              <a:buChar char="•"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2400" b="0" i="0" u="none" strike="noStrike" kern="1200" cap="none" spc="0" baseline="0">
                <a:solidFill>
                  <a:srgbClr val="000000"/>
                </a:solidFill>
                <a:uFillTx/>
                <a:latin typeface="Calibri"/>
              </a:rPr>
              <a:t>Usually the students don’t wear a helmet. </a:t>
            </a:r>
          </a:p>
        </p:txBody>
      </p:sp>
      <p:sp>
        <p:nvSpPr>
          <p:cNvPr id="9" name="Textfeld 7"/>
          <p:cNvSpPr txBox="1"/>
          <p:nvPr/>
        </p:nvSpPr>
        <p:spPr>
          <a:xfrm>
            <a:off x="4211964" y="5949278"/>
            <a:ext cx="4248466" cy="461662"/>
          </a:xfrm>
          <a:prstGeom prst="rect">
            <a:avLst/>
          </a:prstGeom>
          <a:noFill/>
          <a:ln>
            <a:noFill/>
          </a:ln>
        </p:spPr>
        <p:txBody>
          <a:bodyPr vert="horz" wrap="none" lIns="91440" tIns="45720" rIns="91440" bIns="45720" anchor="t" anchorCtr="0" compatLnSpc="1">
            <a:spAutoFit/>
          </a:bodyPr>
          <a:lstStyle/>
          <a:p>
            <a:pPr marL="285750" marR="0" lvl="0" indent="-28575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Arial" pitchFamily="34"/>
              <a:buChar char="•"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2400" b="0" i="0" u="none" strike="noStrike" kern="1200" cap="none" spc="0" baseline="0">
                <a:solidFill>
                  <a:srgbClr val="000000"/>
                </a:solidFill>
                <a:uFillTx/>
                <a:latin typeface="Calibri"/>
              </a:rPr>
              <a:t>There are cycle ways to school</a:t>
            </a: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en-US"/>
              <a:t>Where is Munich ?</a:t>
            </a:r>
          </a:p>
        </p:txBody>
      </p:sp>
      <p:sp>
        <p:nvSpPr>
          <p:cNvPr id="3" name="Inhaltsplatzhalter 2"/>
          <p:cNvSpPr txBox="1"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DE"/>
          </a:p>
        </p:txBody>
      </p:sp>
      <p:pic>
        <p:nvPicPr>
          <p:cNvPr id="4" name="Picture 2" descr="C:\Users\liza\Pictures\PPEspania\deutschland-landkarte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-7936" y="1274765"/>
            <a:ext cx="4867972" cy="5710235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Picture 3" descr="C:\Users\liza\Pictures\PPEspania\Bayern-Karte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4860036" y="1412775"/>
            <a:ext cx="4076696" cy="3219446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Pfeil nach oben 3"/>
          <p:cNvSpPr/>
          <p:nvPr/>
        </p:nvSpPr>
        <p:spPr>
          <a:xfrm rot="15357102">
            <a:off x="3410679" y="4981848"/>
            <a:ext cx="1368152" cy="2088233"/>
          </a:xfrm>
          <a:custGeom>
            <a:avLst>
              <a:gd name="f0" fmla="val 7076"/>
              <a:gd name="f1" fmla="val 5400"/>
            </a:avLst>
            <a:gdLst>
              <a:gd name="f2" fmla="val 10800000"/>
              <a:gd name="f3" fmla="val 5400000"/>
              <a:gd name="f4" fmla="val 180"/>
              <a:gd name="f5" fmla="val w"/>
              <a:gd name="f6" fmla="val h"/>
              <a:gd name="f7" fmla="val 0"/>
              <a:gd name="f8" fmla="val 21600"/>
              <a:gd name="f9" fmla="val 10800"/>
              <a:gd name="f10" fmla="+- 0 0 -270"/>
              <a:gd name="f11" fmla="+- 0 0 -90"/>
              <a:gd name="f12" fmla="*/ f5 1 21600"/>
              <a:gd name="f13" fmla="*/ f6 1 21600"/>
              <a:gd name="f14" fmla="+- f8 0 f7"/>
              <a:gd name="f15" fmla="pin 0 f1 10800"/>
              <a:gd name="f16" fmla="pin 0 f0 21600"/>
              <a:gd name="f17" fmla="*/ f10 f2 1"/>
              <a:gd name="f18" fmla="*/ f11 f2 1"/>
              <a:gd name="f19" fmla="val f15"/>
              <a:gd name="f20" fmla="val f16"/>
              <a:gd name="f21" fmla="*/ f14 1 21600"/>
              <a:gd name="f22" fmla="*/ f15 f12 1"/>
              <a:gd name="f23" fmla="*/ f16 f13 1"/>
              <a:gd name="f24" fmla="*/ f17 1 f4"/>
              <a:gd name="f25" fmla="*/ f18 1 f4"/>
              <a:gd name="f26" fmla="+- 21600 0 f19"/>
              <a:gd name="f27" fmla="*/ f20 f19 1"/>
              <a:gd name="f28" fmla="*/ 21600 f21 1"/>
              <a:gd name="f29" fmla="*/ 0 f21 1"/>
              <a:gd name="f30" fmla="*/ f19 f12 1"/>
              <a:gd name="f31" fmla="*/ f20 f13 1"/>
              <a:gd name="f32" fmla="+- f24 0 f3"/>
              <a:gd name="f33" fmla="+- f25 0 f3"/>
              <a:gd name="f34" fmla="*/ f27 1 10800"/>
              <a:gd name="f35" fmla="*/ f29 1 f21"/>
              <a:gd name="f36" fmla="*/ f28 1 f21"/>
              <a:gd name="f37" fmla="*/ f26 f12 1"/>
              <a:gd name="f38" fmla="+- f20 0 f34"/>
              <a:gd name="f39" fmla="*/ f36 f13 1"/>
              <a:gd name="f40" fmla="*/ f35 f12 1"/>
              <a:gd name="f41" fmla="*/ f36 f12 1"/>
              <a:gd name="f42" fmla="*/ f38 f13 1"/>
            </a:gdLst>
            <a:ahLst>
              <a:ahXY gdRefX="f1" minX="f7" maxX="f9" gdRefY="f0" minY="f7" maxY="f8">
                <a:pos x="f22" y="f23"/>
              </a:ahXY>
            </a:ahLst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32">
                <a:pos x="f40" y="f31"/>
              </a:cxn>
              <a:cxn ang="f33">
                <a:pos x="f41" y="f31"/>
              </a:cxn>
            </a:cxnLst>
            <a:rect l="f30" t="f42" r="f37" b="f39"/>
            <a:pathLst>
              <a:path w="21600" h="21600">
                <a:moveTo>
                  <a:pt x="f19" y="f8"/>
                </a:moveTo>
                <a:lnTo>
                  <a:pt x="f19" y="f20"/>
                </a:lnTo>
                <a:lnTo>
                  <a:pt x="f7" y="f20"/>
                </a:lnTo>
                <a:lnTo>
                  <a:pt x="f9" y="f7"/>
                </a:lnTo>
                <a:lnTo>
                  <a:pt x="f8" y="f20"/>
                </a:lnTo>
                <a:lnTo>
                  <a:pt x="f26" y="f20"/>
                </a:lnTo>
                <a:lnTo>
                  <a:pt x="f26" y="f8"/>
                </a:lnTo>
                <a:close/>
              </a:path>
            </a:pathLst>
          </a:custGeom>
          <a:solidFill>
            <a:srgbClr val="F0AD00"/>
          </a:solidFill>
          <a:ln w="47996">
            <a:solidFill>
              <a:srgbClr val="B07E00"/>
            </a:solidFill>
            <a:prstDash val="solid"/>
          </a:ln>
        </p:spPr>
        <p:txBody>
          <a:bodyPr vert="horz" wrap="square" lIns="91440" tIns="45720" rIns="91440" bIns="45720" anchor="ctr" anchorCtr="1" compatLnSpc="1"/>
          <a:lstStyle/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800" b="0" i="0" u="none" strike="noStrike" kern="1200" cap="none" spc="0" baseline="0">
              <a:solidFill>
                <a:srgbClr val="FFFFFF"/>
              </a:solidFill>
              <a:uFillTx/>
              <a:latin typeface="Corbel"/>
            </a:endParaRPr>
          </a:p>
        </p:txBody>
      </p:sp>
      <p:sp>
        <p:nvSpPr>
          <p:cNvPr id="7" name="Pfeil nach oben 4"/>
          <p:cNvSpPr/>
          <p:nvPr/>
        </p:nvSpPr>
        <p:spPr>
          <a:xfrm rot="21381650">
            <a:off x="6516216" y="3912142"/>
            <a:ext cx="1008107" cy="1440161"/>
          </a:xfrm>
          <a:custGeom>
            <a:avLst>
              <a:gd name="f0" fmla="val 7560"/>
              <a:gd name="f1" fmla="val 5400"/>
            </a:avLst>
            <a:gdLst>
              <a:gd name="f2" fmla="val 10800000"/>
              <a:gd name="f3" fmla="val 5400000"/>
              <a:gd name="f4" fmla="val 180"/>
              <a:gd name="f5" fmla="val w"/>
              <a:gd name="f6" fmla="val h"/>
              <a:gd name="f7" fmla="val 0"/>
              <a:gd name="f8" fmla="val 21600"/>
              <a:gd name="f9" fmla="val 10800"/>
              <a:gd name="f10" fmla="+- 0 0 -270"/>
              <a:gd name="f11" fmla="+- 0 0 -90"/>
              <a:gd name="f12" fmla="*/ f5 1 21600"/>
              <a:gd name="f13" fmla="*/ f6 1 21600"/>
              <a:gd name="f14" fmla="+- f8 0 f7"/>
              <a:gd name="f15" fmla="pin 0 f1 10800"/>
              <a:gd name="f16" fmla="pin 0 f0 21600"/>
              <a:gd name="f17" fmla="*/ f10 f2 1"/>
              <a:gd name="f18" fmla="*/ f11 f2 1"/>
              <a:gd name="f19" fmla="val f15"/>
              <a:gd name="f20" fmla="val f16"/>
              <a:gd name="f21" fmla="*/ f14 1 21600"/>
              <a:gd name="f22" fmla="*/ f15 f12 1"/>
              <a:gd name="f23" fmla="*/ f16 f13 1"/>
              <a:gd name="f24" fmla="*/ f17 1 f4"/>
              <a:gd name="f25" fmla="*/ f18 1 f4"/>
              <a:gd name="f26" fmla="+- 21600 0 f19"/>
              <a:gd name="f27" fmla="*/ f20 f19 1"/>
              <a:gd name="f28" fmla="*/ 21600 f21 1"/>
              <a:gd name="f29" fmla="*/ 0 f21 1"/>
              <a:gd name="f30" fmla="*/ f19 f12 1"/>
              <a:gd name="f31" fmla="*/ f20 f13 1"/>
              <a:gd name="f32" fmla="+- f24 0 f3"/>
              <a:gd name="f33" fmla="+- f25 0 f3"/>
              <a:gd name="f34" fmla="*/ f27 1 10800"/>
              <a:gd name="f35" fmla="*/ f29 1 f21"/>
              <a:gd name="f36" fmla="*/ f28 1 f21"/>
              <a:gd name="f37" fmla="*/ f26 f12 1"/>
              <a:gd name="f38" fmla="+- f20 0 f34"/>
              <a:gd name="f39" fmla="*/ f36 f13 1"/>
              <a:gd name="f40" fmla="*/ f35 f12 1"/>
              <a:gd name="f41" fmla="*/ f36 f12 1"/>
              <a:gd name="f42" fmla="*/ f38 f13 1"/>
            </a:gdLst>
            <a:ahLst>
              <a:ahXY gdRefX="f1" minX="f7" maxX="f9" gdRefY="f0" minY="f7" maxY="f8">
                <a:pos x="f22" y="f23"/>
              </a:ahXY>
            </a:ahLst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32">
                <a:pos x="f40" y="f31"/>
              </a:cxn>
              <a:cxn ang="f33">
                <a:pos x="f41" y="f31"/>
              </a:cxn>
            </a:cxnLst>
            <a:rect l="f30" t="f42" r="f37" b="f39"/>
            <a:pathLst>
              <a:path w="21600" h="21600">
                <a:moveTo>
                  <a:pt x="f19" y="f8"/>
                </a:moveTo>
                <a:lnTo>
                  <a:pt x="f19" y="f20"/>
                </a:lnTo>
                <a:lnTo>
                  <a:pt x="f7" y="f20"/>
                </a:lnTo>
                <a:lnTo>
                  <a:pt x="f9" y="f7"/>
                </a:lnTo>
                <a:lnTo>
                  <a:pt x="f8" y="f20"/>
                </a:lnTo>
                <a:lnTo>
                  <a:pt x="f26" y="f20"/>
                </a:lnTo>
                <a:lnTo>
                  <a:pt x="f26" y="f8"/>
                </a:lnTo>
                <a:close/>
              </a:path>
            </a:pathLst>
          </a:custGeom>
          <a:solidFill>
            <a:srgbClr val="F0AD00"/>
          </a:solidFill>
          <a:ln w="47996">
            <a:solidFill>
              <a:srgbClr val="B07E00"/>
            </a:solidFill>
            <a:prstDash val="solid"/>
          </a:ln>
        </p:spPr>
        <p:txBody>
          <a:bodyPr vert="horz" wrap="square" lIns="91440" tIns="45720" rIns="91440" bIns="45720" anchor="ctr" anchorCtr="1" compatLnSpc="1"/>
          <a:lstStyle/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800" b="0" i="0" u="none" strike="noStrike" kern="1200" cap="none" spc="0" baseline="0">
              <a:solidFill>
                <a:srgbClr val="FFFFFF"/>
              </a:solidFill>
              <a:uFillTx/>
              <a:latin typeface="Corbel"/>
            </a:endParaRPr>
          </a:p>
        </p:txBody>
      </p:sp>
      <p:sp>
        <p:nvSpPr>
          <p:cNvPr id="8" name="Textfeld 5"/>
          <p:cNvSpPr txBox="1"/>
          <p:nvPr/>
        </p:nvSpPr>
        <p:spPr>
          <a:xfrm>
            <a:off x="107506" y="1412775"/>
            <a:ext cx="3168350" cy="923333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5400" b="0" i="0" u="none" strike="noStrike" kern="1200" cap="none" spc="0" baseline="0">
                <a:solidFill>
                  <a:srgbClr val="000000"/>
                </a:solidFill>
                <a:uFillTx/>
                <a:latin typeface="Corbel"/>
              </a:rPr>
              <a:t>Germany</a:t>
            </a:r>
          </a:p>
        </p:txBody>
      </p:sp>
      <p:sp>
        <p:nvSpPr>
          <p:cNvPr id="9" name="Textfeld 6"/>
          <p:cNvSpPr txBox="1"/>
          <p:nvPr/>
        </p:nvSpPr>
        <p:spPr>
          <a:xfrm>
            <a:off x="4969215" y="1489722"/>
            <a:ext cx="3960440" cy="923333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5400" b="0" i="0" u="none" strike="noStrike" kern="1200" cap="none" spc="0" baseline="0">
                <a:solidFill>
                  <a:srgbClr val="000000"/>
                </a:solidFill>
                <a:uFillTx/>
                <a:latin typeface="Corbel"/>
              </a:rPr>
              <a:t>Baveria</a:t>
            </a: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en-US"/>
              <a:t>Bicycle rack at ESM</a:t>
            </a:r>
          </a:p>
        </p:txBody>
      </p:sp>
      <p:sp>
        <p:nvSpPr>
          <p:cNvPr id="3" name="Inhaltsplatzhalter 2"/>
          <p:cNvSpPr txBox="1"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DE"/>
          </a:p>
        </p:txBody>
      </p:sp>
      <p:pic>
        <p:nvPicPr>
          <p:cNvPr id="4" name="Picture 2" descr="G:\Comenius project\IMG_2234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0" y="1412775"/>
            <a:ext cx="9144000" cy="54452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2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 txBox="1"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DE"/>
          </a:p>
        </p:txBody>
      </p:sp>
      <p:pic>
        <p:nvPicPr>
          <p:cNvPr id="4" name="Picture 2" descr="C:\Users\liza\Pictures\PPEspania\free-poster-jr2cjub6pf-THANK-YOU-FOR-LISTENING (1)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13853" y="476667"/>
            <a:ext cx="9130146" cy="698477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en-US"/>
              <a:t>Themes :</a:t>
            </a:r>
          </a:p>
        </p:txBody>
      </p:sp>
      <p:sp>
        <p:nvSpPr>
          <p:cNvPr id="3" name="Inhaltsplatzhalter 2"/>
          <p:cNvSpPr txBox="1"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About Munich</a:t>
            </a:r>
          </a:p>
          <a:p>
            <a:pPr lvl="0"/>
            <a:r>
              <a:rPr lang="en-US"/>
              <a:t>Cycling in Munich and in Nature</a:t>
            </a:r>
          </a:p>
        </p:txBody>
      </p:sp>
      <p:pic>
        <p:nvPicPr>
          <p:cNvPr id="4" name="Picture 2" descr="C:\Users\liza\Pictures\PPEspania\pano_rathaus_1280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0" y="1412775"/>
            <a:ext cx="9144000" cy="5445224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Textfeld 3"/>
          <p:cNvSpPr txBox="1"/>
          <p:nvPr/>
        </p:nvSpPr>
        <p:spPr>
          <a:xfrm>
            <a:off x="323523" y="1772820"/>
            <a:ext cx="3437156" cy="646334"/>
          </a:xfrm>
          <a:prstGeom prst="rect">
            <a:avLst/>
          </a:prstGeom>
          <a:noFill/>
          <a:ln>
            <a:noFill/>
          </a:ln>
        </p:spPr>
        <p:txBody>
          <a:bodyPr vert="horz" wrap="none" lIns="91440" tIns="45720" rIns="91440" bIns="45720" anchor="t" anchorCtr="0" compatLnSpc="1">
            <a:spAutoFit/>
          </a:bodyPr>
          <a:lstStyle/>
          <a:p>
            <a:pPr marL="571500" marR="0" lvl="0" indent="-57150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Arial" pitchFamily="34"/>
              <a:buChar char="•"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3600" b="0" i="0" u="none" strike="noStrike" kern="1200" cap="none" spc="0" baseline="0">
                <a:solidFill>
                  <a:srgbClr val="000000"/>
                </a:solidFill>
                <a:uFillTx/>
                <a:latin typeface="Calibri"/>
              </a:rPr>
              <a:t>About Munich</a:t>
            </a:r>
          </a:p>
        </p:txBody>
      </p:sp>
      <p:sp>
        <p:nvSpPr>
          <p:cNvPr id="6" name="Textfeld 4"/>
          <p:cNvSpPr txBox="1"/>
          <p:nvPr/>
        </p:nvSpPr>
        <p:spPr>
          <a:xfrm>
            <a:off x="323523" y="2627601"/>
            <a:ext cx="5184574" cy="1200332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marL="571500" marR="0" lvl="0" indent="-57150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Arial" pitchFamily="34"/>
              <a:buChar char="•"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3600" b="0" i="0" u="none" strike="noStrike" kern="1200" cap="none" spc="0" baseline="0">
                <a:solidFill>
                  <a:srgbClr val="000000"/>
                </a:solidFill>
                <a:uFillTx/>
                <a:latin typeface="Calibri"/>
              </a:rPr>
              <a:t>Cycling in Munich and around</a:t>
            </a: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en-US"/>
              <a:t>Few facts about Munich</a:t>
            </a:r>
          </a:p>
        </p:txBody>
      </p:sp>
      <p:pic>
        <p:nvPicPr>
          <p:cNvPr id="3" name="Inhaltsplatzhalter 3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71506" y="1584865"/>
            <a:ext cx="8928987" cy="5273134"/>
          </a:xfrm>
        </p:spPr>
      </p:pic>
      <p:sp>
        <p:nvSpPr>
          <p:cNvPr id="4" name="Textfeld 4"/>
          <p:cNvSpPr txBox="1"/>
          <p:nvPr/>
        </p:nvSpPr>
        <p:spPr>
          <a:xfrm>
            <a:off x="-512" y="2060847"/>
            <a:ext cx="8856988" cy="707882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marL="571500" marR="0" lvl="0" indent="-57150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Arial" pitchFamily="34"/>
              <a:buChar char="•"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4000" b="0" i="0" u="none" strike="noStrike" kern="1200" cap="none" spc="0" baseline="0">
                <a:solidFill>
                  <a:srgbClr val="000000"/>
                </a:solidFill>
                <a:uFillTx/>
                <a:latin typeface="Corbel"/>
              </a:rPr>
              <a:t>Population </a:t>
            </a:r>
            <a:r>
              <a:rPr lang="en-US" sz="4000" b="0" i="0" u="none" strike="noStrike" kern="0" cap="none" spc="0" baseline="0">
                <a:solidFill>
                  <a:srgbClr val="000000"/>
                </a:solidFill>
                <a:uFillTx/>
                <a:latin typeface="Corbel"/>
              </a:rPr>
              <a:t>about</a:t>
            </a:r>
            <a:r>
              <a:rPr lang="en-US" sz="4000" b="0" i="0" u="none" strike="noStrike" kern="1200" cap="none" spc="0" baseline="0">
                <a:solidFill>
                  <a:srgbClr val="000000"/>
                </a:solidFill>
                <a:uFillTx/>
                <a:latin typeface="Corbel"/>
              </a:rPr>
              <a:t> 1.300.000 people</a:t>
            </a:r>
          </a:p>
        </p:txBody>
      </p:sp>
      <p:sp>
        <p:nvSpPr>
          <p:cNvPr id="5" name="Textfeld 5"/>
          <p:cNvSpPr txBox="1"/>
          <p:nvPr/>
        </p:nvSpPr>
        <p:spPr>
          <a:xfrm>
            <a:off x="107506" y="2882417"/>
            <a:ext cx="8640961" cy="707882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marL="571500" marR="0" lvl="0" indent="-57150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Arial" pitchFamily="34"/>
              <a:buChar char="•"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4000" b="0" i="0" u="none" strike="noStrike" kern="1200" cap="none" spc="0" baseline="0">
                <a:solidFill>
                  <a:srgbClr val="000000"/>
                </a:solidFill>
                <a:uFillTx/>
                <a:latin typeface="Corbel"/>
              </a:rPr>
              <a:t>Capital of Bayern</a:t>
            </a: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en-US"/>
              <a:t>Allianz Arena</a:t>
            </a:r>
          </a:p>
        </p:txBody>
      </p:sp>
      <p:sp>
        <p:nvSpPr>
          <p:cNvPr id="3" name="Inhaltsplatzhalter 5"/>
          <p:cNvSpPr txBox="1"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DE"/>
          </a:p>
        </p:txBody>
      </p:sp>
      <p:pic>
        <p:nvPicPr>
          <p:cNvPr id="4" name="Picture 2" descr="C:\Users\liza\Pictures\PPEspania\Allianz_arena_at_night_Richard_Bartz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0" y="1412775"/>
            <a:ext cx="9144000" cy="3672404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Picture 3" descr="C:\Users\liza\Pictures\PPEspania\bayern-chelsea-01_485x364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4067946" y="4365098"/>
            <a:ext cx="5076053" cy="2660510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Picture 4" descr="C:\Users\liza\Pictures\PPEspania\fc-bayern-munchen-1920x1200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0" y="4368052"/>
            <a:ext cx="4312740" cy="2699455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Textfeld 6"/>
          <p:cNvSpPr txBox="1"/>
          <p:nvPr/>
        </p:nvSpPr>
        <p:spPr>
          <a:xfrm>
            <a:off x="7236296" y="1378640"/>
            <a:ext cx="1754002" cy="769440"/>
          </a:xfrm>
          <a:prstGeom prst="rect">
            <a:avLst/>
          </a:prstGeom>
          <a:noFill/>
          <a:ln>
            <a:noFill/>
          </a:ln>
        </p:spPr>
        <p:txBody>
          <a:bodyPr vert="horz" wrap="none" lIns="91440" tIns="45720" rIns="91440" bIns="45720" anchor="t" anchorCtr="0" compatLnSpc="1">
            <a:sp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4400" b="0" i="0" u="none" strike="noStrike" kern="1200" cap="none" spc="0" baseline="0">
                <a:solidFill>
                  <a:srgbClr val="F2F2F2"/>
                </a:solidFill>
                <a:uFillTx/>
                <a:latin typeface="Calibri"/>
              </a:rPr>
              <a:t>70.000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en-US"/>
              <a:t>Okoberfest (Beerfestival)</a:t>
            </a:r>
          </a:p>
        </p:txBody>
      </p:sp>
      <p:sp>
        <p:nvSpPr>
          <p:cNvPr id="3" name="Inhaltsplatzhalter 2"/>
          <p:cNvSpPr txBox="1"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DE"/>
          </a:p>
        </p:txBody>
      </p:sp>
      <p:pic>
        <p:nvPicPr>
          <p:cNvPr id="4" name="Picture 2" descr="C:\Users\liza\Pictures\PPEspania\528052642-oktoberfest-jubilaeumswiesn-gesamt.9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0" y="4653134"/>
            <a:ext cx="9883667" cy="2520278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Picture 3" descr="C:\Users\liza\Pictures\PPEspania\1346177744_img0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-28776" y="1436549"/>
            <a:ext cx="4320128" cy="3240359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Picture 4" descr="C:\Users\liza\Pictures\PPEspania\germany-oktoberfest-2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4275286" y="1514612"/>
            <a:ext cx="4868713" cy="3162296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Textfeld 6"/>
          <p:cNvSpPr txBox="1"/>
          <p:nvPr/>
        </p:nvSpPr>
        <p:spPr>
          <a:xfrm>
            <a:off x="3505526" y="4879247"/>
            <a:ext cx="3212671" cy="646334"/>
          </a:xfrm>
          <a:prstGeom prst="rect">
            <a:avLst/>
          </a:prstGeom>
          <a:noFill/>
          <a:ln>
            <a:noFill/>
          </a:ln>
        </p:spPr>
        <p:txBody>
          <a:bodyPr vert="horz" wrap="none" lIns="91440" tIns="45720" rIns="91440" bIns="45720" anchor="t" anchorCtr="0" compatLnSpc="1">
            <a:sp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3600" b="1" i="0" u="none" strike="noStrike" kern="1200" cap="none" spc="0" baseline="0">
                <a:solidFill>
                  <a:srgbClr val="000000"/>
                </a:solidFill>
                <a:uFillTx/>
                <a:latin typeface="Calibri"/>
              </a:rPr>
              <a:t>7.000.000 Liters</a:t>
            </a:r>
          </a:p>
        </p:txBody>
      </p:sp>
      <p:sp>
        <p:nvSpPr>
          <p:cNvPr id="8" name="Textfeld 7"/>
          <p:cNvSpPr txBox="1"/>
          <p:nvPr/>
        </p:nvSpPr>
        <p:spPr>
          <a:xfrm>
            <a:off x="5076053" y="1553327"/>
            <a:ext cx="3719285" cy="646334"/>
          </a:xfrm>
          <a:prstGeom prst="rect">
            <a:avLst/>
          </a:prstGeom>
          <a:noFill/>
          <a:ln>
            <a:noFill/>
          </a:ln>
        </p:spPr>
        <p:txBody>
          <a:bodyPr vert="horz" wrap="none" lIns="91440" tIns="45720" rIns="91440" bIns="45720" anchor="t" anchorCtr="0" compatLnSpc="1">
            <a:sp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3600" b="1" i="0" u="none" strike="noStrike" kern="1200" cap="none" spc="0" baseline="0">
                <a:solidFill>
                  <a:srgbClr val="000000"/>
                </a:solidFill>
                <a:uFillTx/>
                <a:latin typeface="Calibri"/>
              </a:rPr>
              <a:t>600.000-1.000000 </a:t>
            </a: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en-US"/>
              <a:t>Frauenkirche (Cathedral)</a:t>
            </a:r>
          </a:p>
        </p:txBody>
      </p:sp>
      <p:sp>
        <p:nvSpPr>
          <p:cNvPr id="3" name="Inhaltsplatzhalter 2"/>
          <p:cNvSpPr txBox="1"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DE"/>
          </a:p>
        </p:txBody>
      </p:sp>
      <p:pic>
        <p:nvPicPr>
          <p:cNvPr id="4" name="Picture 2" descr="C:\Users\liza\Pictures\PPEspania\frauenkirche1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0" y="1460342"/>
            <a:ext cx="5166616" cy="2924991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Picture 3" descr="C:\Users\liza\Pictures\PPEspania\munich_panorama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4180380" y="4385334"/>
            <a:ext cx="4946675" cy="2464664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Picture 5" descr="C:\Users\liza\Pictures\PPEspania\frauenkirche_muenchen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0" y="4385334"/>
            <a:ext cx="4180380" cy="2464664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Picture 6" descr="C:\Users\liza\Pictures\PPEspania\frauenkirche-munich-3.jp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5166616" y="1460342"/>
            <a:ext cx="3960440" cy="292499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en-US"/>
              <a:t>BMW</a:t>
            </a:r>
          </a:p>
        </p:txBody>
      </p:sp>
      <p:sp>
        <p:nvSpPr>
          <p:cNvPr id="3" name="Inhaltsplatzhalter 2"/>
          <p:cNvSpPr txBox="1"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DE"/>
          </a:p>
        </p:txBody>
      </p:sp>
      <p:pic>
        <p:nvPicPr>
          <p:cNvPr id="4" name="Picture 2" descr="C:\Users\liza\Pictures\PPEspania\2204164552_3ba79e8cd4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4427981" y="1478447"/>
            <a:ext cx="4716017" cy="5379552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Picture 3" descr="C:\Users\liza\Pictures\PPEspania\bmw-welt-on-left-museum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18013" y="1478447"/>
            <a:ext cx="4409968" cy="537955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en-US"/>
              <a:t>University (LMU)</a:t>
            </a:r>
          </a:p>
        </p:txBody>
      </p:sp>
      <p:sp>
        <p:nvSpPr>
          <p:cNvPr id="3" name="Inhaltsplatzhalter 2"/>
          <p:cNvSpPr txBox="1"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DE"/>
          </a:p>
        </p:txBody>
      </p:sp>
      <p:pic>
        <p:nvPicPr>
          <p:cNvPr id="4" name="Picture 2" descr="C:\Users\liza\Downloads\LMU München (3)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-108520" y="1412775"/>
            <a:ext cx="9433050" cy="54452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odul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Module</Template>
  <TotalTime>0</TotalTime>
  <Words>288</Words>
  <Application>Microsoft Office PowerPoint</Application>
  <PresentationFormat>Bildschirmpräsentation (4:3)</PresentationFormat>
  <Paragraphs>58</Paragraphs>
  <Slides>21</Slides>
  <Notes>1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21</vt:i4>
      </vt:variant>
    </vt:vector>
  </HeadingPairs>
  <TitlesOfParts>
    <vt:vector size="22" baseType="lpstr">
      <vt:lpstr>Modul</vt:lpstr>
      <vt:lpstr>Munich and Bicycle</vt:lpstr>
      <vt:lpstr>Where is Munich ?</vt:lpstr>
      <vt:lpstr>Themes :</vt:lpstr>
      <vt:lpstr>Few facts about Munich</vt:lpstr>
      <vt:lpstr>Allianz Arena</vt:lpstr>
      <vt:lpstr>Okoberfest (Beerfestival)</vt:lpstr>
      <vt:lpstr>Frauenkirche (Cathedral)</vt:lpstr>
      <vt:lpstr>BMW</vt:lpstr>
      <vt:lpstr>University (LMU)</vt:lpstr>
      <vt:lpstr>Pedestrian area ( Stachus to Marienplatz )</vt:lpstr>
      <vt:lpstr>Christkindlemarkt ( In December)</vt:lpstr>
      <vt:lpstr>Isar ( River )</vt:lpstr>
      <vt:lpstr>Englischer Garten (English Garden)</vt:lpstr>
      <vt:lpstr>Alps ( Skiing,hiking)</vt:lpstr>
      <vt:lpstr>Cycling facts</vt:lpstr>
      <vt:lpstr>Cycling</vt:lpstr>
      <vt:lpstr>Bicycle shop</vt:lpstr>
      <vt:lpstr>Laws</vt:lpstr>
      <vt:lpstr>Cycling to school</vt:lpstr>
      <vt:lpstr>Bicycle rack at ESM</vt:lpstr>
      <vt:lpstr>PowerPoint-Präsentation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l.p</dc:creator>
  <cp:lastModifiedBy>Holger.Lindemann</cp:lastModifiedBy>
  <cp:revision>24</cp:revision>
  <dcterms:created xsi:type="dcterms:W3CDTF">2012-09-20T15:16:29Z</dcterms:created>
  <dcterms:modified xsi:type="dcterms:W3CDTF">2013-01-24T13:34:57Z</dcterms:modified>
</cp:coreProperties>
</file>